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embeddedFontLst>
    <p:embeddedFont>
      <p:font typeface="Gill Sans" panose="020B0604020202020204" charset="0"/>
      <p:regular r:id="rId9"/>
      <p:bold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hdBipxnvPXvQB6IxYx8cHCkEKh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9ADC2E3-F429-43AA-9D21-C181146EBF1D}">
  <a:tblStyle styleId="{F9ADC2E3-F429-43AA-9D21-C181146EBF1D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7E9"/>
          </a:solidFill>
        </a:fill>
      </a:tcStyle>
    </a:wholeTbl>
    <a:band1H>
      <a:tcTxStyle/>
      <a:tcStyle>
        <a:tcBdr/>
        <a:fill>
          <a:solidFill>
            <a:srgbClr val="CBCCD1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CCD1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2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1644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body" idx="1"/>
          </p:nvPr>
        </p:nvSpPr>
        <p:spPr>
          <a:xfrm rot="5400000">
            <a:off x="4334603" y="-1417408"/>
            <a:ext cx="3522794" cy="11029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marL="1371600" lvl="2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marL="1828800" lvl="3" indent="-298703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marL="2286000" lvl="4" indent="-298704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7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/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 rot="5400000">
            <a:off x="7249746" y="2265181"/>
            <a:ext cx="5183073" cy="2004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 rot="5400000">
            <a:off x="2131526" y="-680877"/>
            <a:ext cx="5183073" cy="789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dt" idx="10"/>
          </p:nvPr>
        </p:nvSpPr>
        <p:spPr>
          <a:xfrm>
            <a:off x="8993673" y="5956137"/>
            <a:ext cx="132814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ftr" idx="11"/>
          </p:nvPr>
        </p:nvSpPr>
        <p:spPr>
          <a:xfrm>
            <a:off x="774923" y="5951811"/>
            <a:ext cx="789627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10446615" y="5956137"/>
            <a:ext cx="116419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body" idx="1"/>
          </p:nvPr>
        </p:nvSpPr>
        <p:spPr>
          <a:xfrm>
            <a:off x="581193" y="2228003"/>
            <a:ext cx="5422390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2"/>
          </p:nvPr>
        </p:nvSpPr>
        <p:spPr>
          <a:xfrm>
            <a:off x="6188417" y="2228003"/>
            <a:ext cx="5422392" cy="3633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/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581192" y="2180496"/>
            <a:ext cx="11029615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0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Gill Sans"/>
              <a:buNone/>
              <a:defRPr sz="3600" b="0" cap="none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/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2"/>
          </p:nvPr>
        </p:nvSpPr>
        <p:spPr>
          <a:xfrm>
            <a:off x="581194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3"/>
          </p:nvPr>
        </p:nvSpPr>
        <p:spPr>
          <a:xfrm>
            <a:off x="6523735" y="2250892"/>
            <a:ext cx="5087073" cy="553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24"/>
              <a:buNone/>
              <a:defRPr sz="2200" b="0">
                <a:solidFill>
                  <a:schemeClr val="accent2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840"/>
              <a:buNone/>
              <a:defRPr sz="2000" b="1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 b="1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 b="1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body" idx="4"/>
          </p:nvPr>
        </p:nvSpPr>
        <p:spPr>
          <a:xfrm>
            <a:off x="6217709" y="2926052"/>
            <a:ext cx="5393100" cy="2934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3756" algn="l"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marL="1371600" lvl="2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marL="1828800" lvl="3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marL="2286000" lvl="4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marL="2743200" lvl="5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marL="3200400" lvl="6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marL="3657600" lvl="7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marL="4114800" lvl="8" indent="-333756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/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D58AC"/>
              </a:buClr>
              <a:buSzPts val="2000"/>
              <a:buFont typeface="Gill Sans"/>
              <a:buNone/>
              <a:defRPr sz="2000" b="0"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447816" y="601200"/>
            <a:ext cx="11292840" cy="42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5440" algn="l"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marL="914400" lvl="1" indent="-333756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marL="1371600" lvl="2" indent="-322072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marL="1828800" lvl="3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marL="2286000" lvl="4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marL="2743200" lvl="5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marL="3200400" lvl="6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marL="3657600" lvl="7" indent="-310388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marL="4114800" lvl="8" indent="-310388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2"/>
          </p:nvPr>
        </p:nvSpPr>
        <p:spPr>
          <a:xfrm>
            <a:off x="5740823" y="5262296"/>
            <a:ext cx="5869987" cy="689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spcBef>
                <a:spcPts val="220"/>
              </a:spcBef>
              <a:spcAft>
                <a:spcPts val="0"/>
              </a:spcAft>
              <a:buSzPts val="1012"/>
              <a:buNone/>
              <a:defRPr sz="11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D58AC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lvl="1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lvl="2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lvl="3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lvl="4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lvl="5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lvl="6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lvl="7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lvl="8" indent="0" algn="r">
              <a:spcBef>
                <a:spcPts val="0"/>
              </a:spcBef>
              <a:buNone/>
              <a:defRPr sz="900" b="0" i="0" u="none" strike="noStrike" cap="none">
                <a:solidFill>
                  <a:srgbClr val="2D58AC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Gill Sans"/>
              <a:buNone/>
              <a:defRPr sz="2400" b="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>
            <a:spLocks noGrp="1"/>
          </p:cNvSpPr>
          <p:nvPr>
            <p:ph type="pic" idx="2"/>
          </p:nvPr>
        </p:nvSpPr>
        <p:spPr>
          <a:xfrm>
            <a:off x="447817" y="599725"/>
            <a:ext cx="11290859" cy="3557252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581192" y="5260127"/>
            <a:ext cx="11029617" cy="59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SzPts val="1104"/>
              <a:buNone/>
              <a:defRPr sz="1200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marL="1371600" lvl="2" indent="-228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marL="4114800" lvl="8" indent="-2286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  <a:defRPr sz="2800" b="0" i="0" u="none" strike="noStrike" cap="non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3756" algn="l" rtl="0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656"/>
              <a:buFont typeface="Noto Sans Symbols"/>
              <a:buChar char="◼"/>
              <a:defRPr sz="18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22072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Char char="◼"/>
              <a:defRPr sz="16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10388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88"/>
              <a:buFont typeface="Noto Sans Symbols"/>
              <a:buChar char="◼"/>
              <a:defRPr sz="14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298704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298703" algn="l" rtl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298703" algn="l" rtl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sz="1200" b="0" i="0" u="none" strike="noStrike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chemeClr val="accen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7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7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7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pic>
        <p:nvPicPr>
          <p:cNvPr id="102" name="Google Shape;102;p1" descr="Digital Connections"/>
          <p:cNvPicPr preferRelativeResize="0"/>
          <p:nvPr/>
        </p:nvPicPr>
        <p:blipFill rotWithShape="1">
          <a:blip r:embed="rId3">
            <a:alphaModFix/>
          </a:blip>
          <a:srcRect l="13265" t="9090" r="3502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3" name="Google Shape;103;p1"/>
          <p:cNvGrpSpPr/>
          <p:nvPr/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04" name="Google Shape;104;p1"/>
            <p:cNvSpPr/>
            <p:nvPr/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"/>
            <p:cNvSpPr/>
            <p:nvPr/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"/>
            <p:cNvSpPr/>
            <p:nvPr/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" name="Google Shape;107;p1"/>
          <p:cNvSpPr/>
          <p:nvPr/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6862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"/>
          <p:cNvSpPr txBox="1">
            <a:spLocks noGrp="1"/>
          </p:cNvSpPr>
          <p:nvPr>
            <p:ph type="ctrTitle"/>
          </p:nvPr>
        </p:nvSpPr>
        <p:spPr>
          <a:xfrm>
            <a:off x="581191" y="4572000"/>
            <a:ext cx="10993549" cy="8952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Gill Sans"/>
              <a:buNone/>
            </a:pPr>
            <a:r>
              <a:rPr lang="en-US" sz="6000">
                <a:solidFill>
                  <a:schemeClr val="lt1"/>
                </a:solidFill>
              </a:rPr>
              <a:t>GAME DESIGN </a:t>
            </a:r>
            <a:endParaRPr/>
          </a:p>
        </p:txBody>
      </p:sp>
      <p:sp>
        <p:nvSpPr>
          <p:cNvPr id="109" name="Google Shape;109;p1"/>
          <p:cNvSpPr txBox="1"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484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rPr lang="en-US" dirty="0">
                <a:solidFill>
                  <a:srgbClr val="7CEBFF"/>
                </a:solidFill>
              </a:rPr>
              <a:t>Team name: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1472"/>
              <a:buNone/>
            </a:pPr>
            <a:r>
              <a:rPr lang="en-US" dirty="0">
                <a:solidFill>
                  <a:srgbClr val="7CEBFF"/>
                </a:solidFill>
              </a:rPr>
              <a:t>School: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E - POSTER</a:t>
            </a:r>
            <a:endParaRPr/>
          </a:p>
        </p:txBody>
      </p:sp>
      <p:graphicFrame>
        <p:nvGraphicFramePr>
          <p:cNvPr id="115" name="Google Shape;115;p2"/>
          <p:cNvGraphicFramePr/>
          <p:nvPr/>
        </p:nvGraphicFramePr>
        <p:xfrm>
          <a:off x="472439" y="2050626"/>
          <a:ext cx="11333500" cy="4553375"/>
        </p:xfrm>
        <a:graphic>
          <a:graphicData uri="http://schemas.openxmlformats.org/drawingml/2006/table">
            <a:tbl>
              <a:tblPr firstRow="1" bandRow="1">
                <a:noFill/>
                <a:tableStyleId>{F9ADC2E3-F429-43AA-9D21-C181146EBF1D}</a:tableStyleId>
              </a:tblPr>
              <a:tblGrid>
                <a:gridCol w="374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4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178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What is your group’s understanding of the theme?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The poster idea/s that came to mind after understanding the theme.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/>
                        <a:t>What are the other ideas that went into consideration for the final poster design?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55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3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E - POSTER</a:t>
            </a:r>
            <a:endParaRPr/>
          </a:p>
        </p:txBody>
      </p:sp>
      <p:graphicFrame>
        <p:nvGraphicFramePr>
          <p:cNvPr id="121" name="Google Shape;121;p3"/>
          <p:cNvGraphicFramePr/>
          <p:nvPr/>
        </p:nvGraphicFramePr>
        <p:xfrm>
          <a:off x="472438" y="2050626"/>
          <a:ext cx="11292850" cy="4563525"/>
        </p:xfrm>
        <a:graphic>
          <a:graphicData uri="http://schemas.openxmlformats.org/drawingml/2006/table">
            <a:tbl>
              <a:tblPr firstRow="1" bandRow="1">
                <a:noFill/>
                <a:tableStyleId>{F9ADC2E3-F429-43AA-9D21-C181146EBF1D}</a:tableStyleId>
              </a:tblPr>
              <a:tblGrid>
                <a:gridCol w="5608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8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1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Describe the decision-making process on the final poster design idea. 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What is the message that your poster is trying to achieve?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GAME</a:t>
            </a:r>
            <a:endParaRPr/>
          </a:p>
        </p:txBody>
      </p:sp>
      <p:graphicFrame>
        <p:nvGraphicFramePr>
          <p:cNvPr id="127" name="Google Shape;127;p4"/>
          <p:cNvGraphicFramePr/>
          <p:nvPr/>
        </p:nvGraphicFramePr>
        <p:xfrm>
          <a:off x="472439" y="2050626"/>
          <a:ext cx="11252200" cy="4512750"/>
        </p:xfrm>
        <a:graphic>
          <a:graphicData uri="http://schemas.openxmlformats.org/drawingml/2006/table">
            <a:tbl>
              <a:tblPr firstRow="1" bandRow="1">
                <a:noFill/>
                <a:tableStyleId>{F9ADC2E3-F429-43AA-9D21-C181146EBF1D}</a:tableStyleId>
              </a:tblPr>
              <a:tblGrid>
                <a:gridCol w="5587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042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Summary of the game idea.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Describe how the theme is incorporated into your game.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8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GAME</a:t>
            </a:r>
            <a:endParaRPr/>
          </a:p>
        </p:txBody>
      </p:sp>
      <p:graphicFrame>
        <p:nvGraphicFramePr>
          <p:cNvPr id="133" name="Google Shape;133;p5"/>
          <p:cNvGraphicFramePr/>
          <p:nvPr/>
        </p:nvGraphicFramePr>
        <p:xfrm>
          <a:off x="472438" y="2050626"/>
          <a:ext cx="11292850" cy="4563525"/>
        </p:xfrm>
        <a:graphic>
          <a:graphicData uri="http://schemas.openxmlformats.org/drawingml/2006/table">
            <a:tbl>
              <a:tblPr firstRow="1" bandRow="1">
                <a:noFill/>
                <a:tableStyleId>{F9ADC2E3-F429-43AA-9D21-C181146EBF1D}</a:tableStyleId>
              </a:tblPr>
              <a:tblGrid>
                <a:gridCol w="374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98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211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What are the game elements present in the game?</a:t>
                      </a:r>
                      <a:endParaRPr sz="1800"/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(Levelling up/rewards/ points /bonus items/ etc)</a:t>
                      </a:r>
                      <a:endParaRPr sz="120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What makes your game interesting?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What can a player learn after playing the game?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ill Sans"/>
              <a:buNone/>
            </a:pPr>
            <a:r>
              <a:rPr lang="en-US"/>
              <a:t>GROUP MEMBERS</a:t>
            </a:r>
            <a:endParaRPr/>
          </a:p>
        </p:txBody>
      </p:sp>
      <p:graphicFrame>
        <p:nvGraphicFramePr>
          <p:cNvPr id="139" name="Google Shape;139;p6"/>
          <p:cNvGraphicFramePr/>
          <p:nvPr>
            <p:extLst>
              <p:ext uri="{D42A27DB-BD31-4B8C-83A1-F6EECF244321}">
                <p14:modId xmlns:p14="http://schemas.microsoft.com/office/powerpoint/2010/main" val="1684579105"/>
              </p:ext>
            </p:extLst>
          </p:nvPr>
        </p:nvGraphicFramePr>
        <p:xfrm>
          <a:off x="477520" y="2174239"/>
          <a:ext cx="11287750" cy="4141125"/>
        </p:xfrm>
        <a:graphic>
          <a:graphicData uri="http://schemas.openxmlformats.org/drawingml/2006/table">
            <a:tbl>
              <a:tblPr firstRow="1" bandRow="1">
                <a:noFill/>
                <a:tableStyleId>{F9ADC2E3-F429-43AA-9D21-C181146EBF1D}</a:tableStyleId>
              </a:tblPr>
              <a:tblGrid>
                <a:gridCol w="12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3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15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NO.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 dirty="0"/>
                        <a:t>FULL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NAME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ROLE 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TEAM LEADER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*pls specify role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3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/>
                        <a:t>*pls specify role</a:t>
                      </a:r>
                      <a:endParaRPr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/>
                        <a:t>4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Gill Sans"/>
                        <a:buNone/>
                      </a:pPr>
                      <a:r>
                        <a:rPr lang="en-US" sz="1800" dirty="0"/>
                        <a:t>*</a:t>
                      </a:r>
                      <a:r>
                        <a:rPr lang="en-US" sz="1800" dirty="0" err="1"/>
                        <a:t>pls</a:t>
                      </a:r>
                      <a:r>
                        <a:rPr lang="en-US" sz="1800" dirty="0"/>
                        <a:t> specify role</a:t>
                      </a:r>
                      <a:endParaRPr dirty="0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rgbClr val="000000"/>
      </a:dk1>
      <a:lt1>
        <a:srgbClr val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31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Gill Sans</vt:lpstr>
      <vt:lpstr>Arial</vt:lpstr>
      <vt:lpstr>Noto Sans Symbols</vt:lpstr>
      <vt:lpstr>Dividend</vt:lpstr>
      <vt:lpstr>GAME DESIGN </vt:lpstr>
      <vt:lpstr>E - POSTER</vt:lpstr>
      <vt:lpstr>E - POSTER</vt:lpstr>
      <vt:lpstr>GAME</vt:lpstr>
      <vt:lpstr>GAME</vt:lpstr>
      <vt:lpstr>GROUP MEMBERS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DESIGN </dc:title>
  <dc:creator>Muhamad Shahzulhari bin Johari</dc:creator>
  <cp:lastModifiedBy>SERI RAHAYU BINTE OTHMAN</cp:lastModifiedBy>
  <cp:revision>2</cp:revision>
  <dcterms:created xsi:type="dcterms:W3CDTF">2023-03-27T06:20:51Z</dcterms:created>
  <dcterms:modified xsi:type="dcterms:W3CDTF">2024-04-17T07:52:13Z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fb06199-574a-4a73-a110-6e35d3b9f147_Enabled">
    <vt:lpwstr>true</vt:lpwstr>
  </property>
  <property fmtid="{D5CDD505-2E9C-101B-9397-08002B2CF9AE}" pid="3" name="MSIP_Label_5fb06199-574a-4a73-a110-6e35d3b9f147_SetDate">
    <vt:lpwstr>2024-04-17T07:52:08Z</vt:lpwstr>
  </property>
  <property fmtid="{D5CDD505-2E9C-101B-9397-08002B2CF9AE}" pid="4" name="MSIP_Label_5fb06199-574a-4a73-a110-6e35d3b9f147_Method">
    <vt:lpwstr>Privileged</vt:lpwstr>
  </property>
  <property fmtid="{D5CDD505-2E9C-101B-9397-08002B2CF9AE}" pid="5" name="MSIP_Label_5fb06199-574a-4a73-a110-6e35d3b9f147_Name">
    <vt:lpwstr>OFFICIAL (OPEN)</vt:lpwstr>
  </property>
  <property fmtid="{D5CDD505-2E9C-101B-9397-08002B2CF9AE}" pid="6" name="MSIP_Label_5fb06199-574a-4a73-a110-6e35d3b9f147_SiteId">
    <vt:lpwstr>6590cdd4-8337-4198-bacc-47645c4a4d4d</vt:lpwstr>
  </property>
  <property fmtid="{D5CDD505-2E9C-101B-9397-08002B2CF9AE}" pid="7" name="MSIP_Label_5fb06199-574a-4a73-a110-6e35d3b9f147_ActionId">
    <vt:lpwstr>3f250437-0bfc-4244-b20b-26f478544ed5</vt:lpwstr>
  </property>
  <property fmtid="{D5CDD505-2E9C-101B-9397-08002B2CF9AE}" pid="8" name="MSIP_Label_5fb06199-574a-4a73-a110-6e35d3b9f147_ContentBits">
    <vt:lpwstr>0</vt:lpwstr>
  </property>
</Properties>
</file>