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7"/>
  </p:notesMasterIdLst>
  <p:sldIdLst>
    <p:sldId id="256" r:id="rId2"/>
    <p:sldId id="257" r:id="rId3"/>
    <p:sldId id="258" r:id="rId4"/>
    <p:sldId id="259" r:id="rId5"/>
    <p:sldId id="260" r:id="rId6"/>
    <p:sldId id="261" r:id="rId7"/>
    <p:sldId id="262" r:id="rId8"/>
    <p:sldId id="263" r:id="rId9"/>
    <p:sldId id="303" r:id="rId10"/>
    <p:sldId id="304" r:id="rId11"/>
    <p:sldId id="309" r:id="rId12"/>
    <p:sldId id="305" r:id="rId13"/>
    <p:sldId id="308" r:id="rId14"/>
    <p:sldId id="267" r:id="rId15"/>
    <p:sldId id="306" r:id="rId16"/>
    <p:sldId id="307" r:id="rId17"/>
    <p:sldId id="264" r:id="rId18"/>
    <p:sldId id="265" r:id="rId19"/>
    <p:sldId id="266" r:id="rId20"/>
    <p:sldId id="268" r:id="rId21"/>
    <p:sldId id="269" r:id="rId22"/>
    <p:sldId id="270" r:id="rId23"/>
    <p:sldId id="31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Lst>
  <p:sldSz cx="12192000" cy="6858000"/>
  <p:notesSz cx="6858000" cy="9144000"/>
  <p:embeddedFontLst>
    <p:embeddedFont>
      <p:font typeface="Gill Sans" panose="02010600030101010101" charset="0"/>
      <p:regular r:id="rId58"/>
      <p:bold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4">
          <p15:clr>
            <a:srgbClr val="9AA0A6"/>
          </p15:clr>
        </p15:guide>
        <p15:guide id="2" orient="horz" pos="144">
          <p15:clr>
            <a:srgbClr val="9AA0A6"/>
          </p15:clr>
        </p15:guide>
        <p15:guide id="3" orient="horz">
          <p15:clr>
            <a:srgbClr val="9AA0A6"/>
          </p15:clr>
        </p15:guide>
        <p15:guide id="4"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0" roundtripDataSignature="AMtx7miYeznkJxNDdby+jDGsn7G2KFfXU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AFE2A99-9EDB-4F8D-8BE8-A821C15EF0C5}">
  <a:tblStyle styleId="{EAFE2A99-9EDB-4F8D-8BE8-A821C15EF0C5}"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guide orient="horz" pos="44"/>
        <p:guide orient="horz" pos="144"/>
        <p:guide orient="horz"/>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9" name="Google Shape;9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4" name="Google Shape;20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5" name="Google Shape;21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6" name="Google Shape;22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1b0cafc4d0_1_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g11b0cafc4d0_1_1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8" name="Google Shape;248;g11b0cafc4d0_1_1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0c350fe0d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g20c350fe0d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2" name="Google Shape;272;g20c350fe0d0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1b0cafc4d0_1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g11b0cafc4d0_1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1" name="Google Shape;281;g11b0cafc4d0_1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1b0cafc4d0_1_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g11b0cafc4d0_1_1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0" name="Google Shape;290;g11b0cafc4d0_1_1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1b0cafc4d0_1_1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g11b0cafc4d0_1_1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1" name="Google Shape;301;g11b0cafc4d0_1_1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1b0cafc4d0_1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g11b0cafc4d0_1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7" name="Google Shape;327;g11b0cafc4d0_1_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1b0cafc4d0_1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g11b0cafc4d0_1_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6" name="Google Shape;336;g11b0cafc4d0_1_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2445e57f0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g12445e57f0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 name="Google Shape;115;g12445e57f07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11b0cafc4d0_1_1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g11b0cafc4d0_1_1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5" name="Google Shape;345;g11b0cafc4d0_1_1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1b0cafc4d0_1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g11b0cafc4d0_1_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4" name="Google Shape;354;g11b0cafc4d0_1_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1b0cafc4d0_1_2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g11b0cafc4d0_1_2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3" name="Google Shape;363;g11b0cafc4d0_1_2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11b0cafc4d0_1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g11b0cafc4d0_1_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2" name="Google Shape;372;g11b0cafc4d0_1_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11b0cafc4d0_1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g11b0cafc4d0_1_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1" name="Google Shape;381;g11b0cafc4d0_1_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1b0cafc4d0_1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g11b0cafc4d0_1_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0" name="Google Shape;390;g11b0cafc4d0_1_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1b0cafc4d0_1_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g11b0cafc4d0_1_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9" name="Google Shape;399;g11b0cafc4d0_1_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11b0cafc4d0_1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g11b0cafc4d0_1_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9" name="Google Shape;409;g11b0cafc4d0_1_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2137bcacc13_0_1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g2137bcacc13_0_1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8" name="Google Shape;418;g2137bcacc13_0_1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1b0cafc4d0_1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g11b0cafc4d0_1_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7" name="Google Shape;427;g11b0cafc4d0_1_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1b0cafc4d0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g11b0cafc4d0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9" name="Google Shape;129;g11b0cafc4d0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213e78f0963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g213e78f0963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6" name="Google Shape;436;g213e78f0963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11b0cafc4d0_1_2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g11b0cafc4d0_1_2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5" name="Google Shape;445;g11b0cafc4d0_1_2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2137bcacc13_0_1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g2137bcacc13_0_1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4" name="Google Shape;454;g2137bcacc13_0_1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213e78f096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g213e78f096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3" name="Google Shape;463;g213e78f0963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41</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213f4df08fe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g213f4df08fe_0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1" name="Google Shape;471;g213f4df08fe_0_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42</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13e78f0963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g213e78f0963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8" name="Google Shape;478;g213e78f0963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13e78f0963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g213e78f0963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5" name="Google Shape;485;g213e78f0963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213e78f0963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1" name="Google Shape;491;g213e78f0963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2" name="Google Shape;492;g213e78f0963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213e78f0963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g213e78f0963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9" name="Google Shape;499;g213e78f0963_0_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213e78f0963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g213e78f0963_0_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6" name="Google Shape;506;g213e78f0963_0_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47</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9" name="Google Shape;13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213cd78665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g213cd78665d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3" name="Google Shape;513;g213cd78665d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11b0cafc4d0_1_2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g11b0cafc4d0_1_2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3" name="Google Shape;523;g11b0cafc4d0_1_2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11b0cafc4d0_1_3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g11b0cafc4d0_1_3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2" name="Google Shape;532;g11b0cafc4d0_1_3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213f4df08fe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g213f4df08fe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9" name="Google Shape;559;g213f4df08fe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11b0cafc4d0_1_2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5" name="Google Shape;575;g11b0cafc4d0_1_2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6" name="Google Shape;576;g11b0cafc4d0_1_28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26a83dd5ad9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5" name="Google Shape;585;g26a83dd5ad9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6" name="Google Shape;586;g26a83dd5ad9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3" name="Google Shape;61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4" name="Google Shape;614;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2137bcacc13_0_1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Google Shape;626;g2137bcacc13_0_1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7" name="Google Shape;627;g2137bcacc13_0_1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4" name="Google Shape;16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6a83dd5ad9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g26a83dd5ad9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26a83dd5ad9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08d1e2a65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g208d1e2a65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3" name="Google Shape;183;g208d1e2a65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3" name="Google Shape;19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7" name="Google Shape;23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
        <p:cNvGrpSpPr/>
        <p:nvPr/>
      </p:nvGrpSpPr>
      <p:grpSpPr>
        <a:xfrm>
          <a:off x="0" y="0"/>
          <a:ext cx="0" cy="0"/>
          <a:chOff x="0" y="0"/>
          <a:chExt cx="0" cy="0"/>
        </a:xfrm>
      </p:grpSpPr>
      <p:sp>
        <p:nvSpPr>
          <p:cNvPr id="19" name="Google Shape;19;p25"/>
          <p:cNvSpPr/>
          <p:nvPr/>
        </p:nvSpPr>
        <p:spPr>
          <a:xfrm>
            <a:off x="446534" y="3085765"/>
            <a:ext cx="11262900" cy="3304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25"/>
          <p:cNvSpPr txBox="1">
            <a:spLocks noGrp="1"/>
          </p:cNvSpPr>
          <p:nvPr>
            <p:ph type="ctrTitle"/>
          </p:nvPr>
        </p:nvSpPr>
        <p:spPr>
          <a:xfrm>
            <a:off x="581191" y="1020431"/>
            <a:ext cx="10993500" cy="14751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3600"/>
              <a:buFont typeface="Gill Sans"/>
              <a:buNone/>
              <a:defRPr sz="36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5"/>
          <p:cNvSpPr txBox="1">
            <a:spLocks noGrp="1"/>
          </p:cNvSpPr>
          <p:nvPr>
            <p:ph type="subTitle" idx="1"/>
          </p:nvPr>
        </p:nvSpPr>
        <p:spPr>
          <a:xfrm>
            <a:off x="581194" y="2495445"/>
            <a:ext cx="10993500" cy="5904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320"/>
              </a:spcBef>
              <a:spcAft>
                <a:spcPts val="0"/>
              </a:spcAft>
              <a:buSzPts val="1472"/>
              <a:buNone/>
              <a:defRPr sz="1600" cap="none">
                <a:solidFill>
                  <a:schemeClr val="accent2"/>
                </a:solidFill>
              </a:defRPr>
            </a:lvl1pPr>
            <a:lvl2pPr lvl="1" algn="ctr">
              <a:lnSpc>
                <a:spcPct val="100000"/>
              </a:lnSpc>
              <a:spcBef>
                <a:spcPts val="600"/>
              </a:spcBef>
              <a:spcAft>
                <a:spcPts val="0"/>
              </a:spcAft>
              <a:buSzPts val="1472"/>
              <a:buNone/>
              <a:defRPr>
                <a:solidFill>
                  <a:srgbClr val="888888"/>
                </a:solidFill>
              </a:defRPr>
            </a:lvl2pPr>
            <a:lvl3pPr lvl="2" algn="ctr">
              <a:lnSpc>
                <a:spcPct val="100000"/>
              </a:lnSpc>
              <a:spcBef>
                <a:spcPts val="600"/>
              </a:spcBef>
              <a:spcAft>
                <a:spcPts val="0"/>
              </a:spcAft>
              <a:buSzPts val="1288"/>
              <a:buNone/>
              <a:defRPr>
                <a:solidFill>
                  <a:srgbClr val="888888"/>
                </a:solidFill>
              </a:defRPr>
            </a:lvl3pPr>
            <a:lvl4pPr lvl="3" algn="ctr">
              <a:lnSpc>
                <a:spcPct val="100000"/>
              </a:lnSpc>
              <a:spcBef>
                <a:spcPts val="600"/>
              </a:spcBef>
              <a:spcAft>
                <a:spcPts val="0"/>
              </a:spcAft>
              <a:buSzPts val="1104"/>
              <a:buNone/>
              <a:defRPr>
                <a:solidFill>
                  <a:srgbClr val="888888"/>
                </a:solidFill>
              </a:defRPr>
            </a:lvl4pPr>
            <a:lvl5pPr lvl="4" algn="ctr">
              <a:lnSpc>
                <a:spcPct val="100000"/>
              </a:lnSpc>
              <a:spcBef>
                <a:spcPts val="600"/>
              </a:spcBef>
              <a:spcAft>
                <a:spcPts val="0"/>
              </a:spcAft>
              <a:buSzPts val="1104"/>
              <a:buNone/>
              <a:defRPr>
                <a:solidFill>
                  <a:srgbClr val="888888"/>
                </a:solidFill>
              </a:defRPr>
            </a:lvl5pPr>
            <a:lvl6pPr lvl="5" algn="ctr">
              <a:lnSpc>
                <a:spcPct val="100000"/>
              </a:lnSpc>
              <a:spcBef>
                <a:spcPts val="600"/>
              </a:spcBef>
              <a:spcAft>
                <a:spcPts val="0"/>
              </a:spcAft>
              <a:buSzPts val="1104"/>
              <a:buNone/>
              <a:defRPr>
                <a:solidFill>
                  <a:srgbClr val="888888"/>
                </a:solidFill>
              </a:defRPr>
            </a:lvl6pPr>
            <a:lvl7pPr lvl="6" algn="ctr">
              <a:lnSpc>
                <a:spcPct val="100000"/>
              </a:lnSpc>
              <a:spcBef>
                <a:spcPts val="600"/>
              </a:spcBef>
              <a:spcAft>
                <a:spcPts val="0"/>
              </a:spcAft>
              <a:buSzPts val="1104"/>
              <a:buNone/>
              <a:defRPr>
                <a:solidFill>
                  <a:srgbClr val="888888"/>
                </a:solidFill>
              </a:defRPr>
            </a:lvl7pPr>
            <a:lvl8pPr lvl="7" algn="ctr">
              <a:lnSpc>
                <a:spcPct val="100000"/>
              </a:lnSpc>
              <a:spcBef>
                <a:spcPts val="600"/>
              </a:spcBef>
              <a:spcAft>
                <a:spcPts val="0"/>
              </a:spcAft>
              <a:buSzPts val="1104"/>
              <a:buNone/>
              <a:defRPr>
                <a:solidFill>
                  <a:srgbClr val="888888"/>
                </a:solidFill>
              </a:defRPr>
            </a:lvl8pPr>
            <a:lvl9pPr lvl="8" algn="ctr">
              <a:lnSpc>
                <a:spcPct val="100000"/>
              </a:lnSpc>
              <a:spcBef>
                <a:spcPts val="600"/>
              </a:spcBef>
              <a:spcAft>
                <a:spcPts val="600"/>
              </a:spcAft>
              <a:buSzPts val="1104"/>
              <a:buNone/>
              <a:defRPr>
                <a:solidFill>
                  <a:srgbClr val="888888"/>
                </a:solidFill>
              </a:defRPr>
            </a:lvl9pPr>
          </a:lstStyle>
          <a:p>
            <a:endParaRPr/>
          </a:p>
        </p:txBody>
      </p:sp>
      <p:sp>
        <p:nvSpPr>
          <p:cNvPr id="22" name="Google Shape;22;p25"/>
          <p:cNvSpPr txBox="1">
            <a:spLocks noGrp="1"/>
          </p:cNvSpPr>
          <p:nvPr>
            <p:ph type="dt" idx="10"/>
          </p:nvPr>
        </p:nvSpPr>
        <p:spPr>
          <a:xfrm>
            <a:off x="7605951" y="5956137"/>
            <a:ext cx="28449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5"/>
          <p:cNvSpPr txBox="1">
            <a:spLocks noGrp="1"/>
          </p:cNvSpPr>
          <p:nvPr>
            <p:ph type="ftr" idx="11"/>
          </p:nvPr>
        </p:nvSpPr>
        <p:spPr>
          <a:xfrm>
            <a:off x="581192" y="5951811"/>
            <a:ext cx="69171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5"/>
          <p:cNvSpPr txBox="1">
            <a:spLocks noGrp="1"/>
          </p:cNvSpPr>
          <p:nvPr>
            <p:ph type="sldNum" idx="12"/>
          </p:nvPr>
        </p:nvSpPr>
        <p:spPr>
          <a:xfrm>
            <a:off x="10558300" y="5956137"/>
            <a:ext cx="1016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33"/>
        <p:cNvGrpSpPr/>
        <p:nvPr/>
      </p:nvGrpSpPr>
      <p:grpSpPr>
        <a:xfrm>
          <a:off x="0" y="0"/>
          <a:ext cx="0" cy="0"/>
          <a:chOff x="0" y="0"/>
          <a:chExt cx="0" cy="0"/>
        </a:xfrm>
      </p:grpSpPr>
      <p:sp>
        <p:nvSpPr>
          <p:cNvPr id="34" name="Google Shape;34;p26"/>
          <p:cNvSpPr/>
          <p:nvPr/>
        </p:nvSpPr>
        <p:spPr>
          <a:xfrm>
            <a:off x="440286" y="614407"/>
            <a:ext cx="11309400" cy="1189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26"/>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6"/>
          <p:cNvSpPr txBox="1">
            <a:spLocks noGrp="1"/>
          </p:cNvSpPr>
          <p:nvPr>
            <p:ph type="body" idx="1"/>
          </p:nvPr>
        </p:nvSpPr>
        <p:spPr>
          <a:xfrm>
            <a:off x="581192" y="2180496"/>
            <a:ext cx="11029500" cy="3678300"/>
          </a:xfrm>
          <a:prstGeom prst="rect">
            <a:avLst/>
          </a:prstGeom>
          <a:noFill/>
          <a:ln>
            <a:noFill/>
          </a:ln>
        </p:spPr>
        <p:txBody>
          <a:bodyPr spcFirstLastPara="1" wrap="square" lIns="91425" tIns="45700" rIns="91425" bIns="45700" anchor="ctr"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37" name="Google Shape;37;p26"/>
          <p:cNvSpPr txBox="1">
            <a:spLocks noGrp="1"/>
          </p:cNvSpPr>
          <p:nvPr>
            <p:ph type="dt" idx="10"/>
          </p:nvPr>
        </p:nvSpPr>
        <p:spPr>
          <a:xfrm>
            <a:off x="7605951" y="5956137"/>
            <a:ext cx="28449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581192" y="5951811"/>
            <a:ext cx="69171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10558300" y="5956137"/>
            <a:ext cx="1052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34099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
        <p:cNvGrpSpPr/>
        <p:nvPr/>
      </p:nvGrpSpPr>
      <p:grpSpPr>
        <a:xfrm>
          <a:off x="0" y="0"/>
          <a:ext cx="0" cy="0"/>
          <a:chOff x="0" y="0"/>
          <a:chExt cx="0" cy="0"/>
        </a:xfrm>
      </p:grpSpPr>
      <p:sp>
        <p:nvSpPr>
          <p:cNvPr id="41" name="Google Shape;41;p28"/>
          <p:cNvSpPr/>
          <p:nvPr/>
        </p:nvSpPr>
        <p:spPr>
          <a:xfrm>
            <a:off x="447817" y="5141974"/>
            <a:ext cx="11290800" cy="1258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28"/>
          <p:cNvSpPr txBox="1">
            <a:spLocks noGrp="1"/>
          </p:cNvSpPr>
          <p:nvPr>
            <p:ph type="title"/>
          </p:nvPr>
        </p:nvSpPr>
        <p:spPr>
          <a:xfrm>
            <a:off x="581193" y="3043910"/>
            <a:ext cx="11029500" cy="14976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3600"/>
              <a:buFont typeface="Gill Sans"/>
              <a:buNone/>
              <a:defRPr sz="3600" b="0" cap="none">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8"/>
          <p:cNvSpPr txBox="1">
            <a:spLocks noGrp="1"/>
          </p:cNvSpPr>
          <p:nvPr>
            <p:ph type="body" idx="1"/>
          </p:nvPr>
        </p:nvSpPr>
        <p:spPr>
          <a:xfrm>
            <a:off x="581192" y="4541417"/>
            <a:ext cx="11029500" cy="6006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60"/>
              </a:spcBef>
              <a:spcAft>
                <a:spcPts val="0"/>
              </a:spcAft>
              <a:buSzPts val="1656"/>
              <a:buNone/>
              <a:defRPr sz="1800" cap="none">
                <a:solidFill>
                  <a:schemeClr val="accent2"/>
                </a:solidFill>
              </a:defRPr>
            </a:lvl1pPr>
            <a:lvl2pPr marL="914400" lvl="1" indent="-228600" algn="l">
              <a:lnSpc>
                <a:spcPct val="100000"/>
              </a:lnSpc>
              <a:spcBef>
                <a:spcPts val="600"/>
              </a:spcBef>
              <a:spcAft>
                <a:spcPts val="0"/>
              </a:spcAft>
              <a:buSzPts val="1656"/>
              <a:buNone/>
              <a:defRPr sz="1800">
                <a:solidFill>
                  <a:srgbClr val="888888"/>
                </a:solidFill>
              </a:defRPr>
            </a:lvl2pPr>
            <a:lvl3pPr marL="1371600" lvl="2" indent="-228600" algn="l">
              <a:lnSpc>
                <a:spcPct val="100000"/>
              </a:lnSpc>
              <a:spcBef>
                <a:spcPts val="600"/>
              </a:spcBef>
              <a:spcAft>
                <a:spcPts val="0"/>
              </a:spcAft>
              <a:buSzPts val="1472"/>
              <a:buNone/>
              <a:defRPr sz="1600">
                <a:solidFill>
                  <a:srgbClr val="888888"/>
                </a:solidFill>
              </a:defRPr>
            </a:lvl3pPr>
            <a:lvl4pPr marL="1828800" lvl="3" indent="-228600" algn="l">
              <a:lnSpc>
                <a:spcPct val="100000"/>
              </a:lnSpc>
              <a:spcBef>
                <a:spcPts val="600"/>
              </a:spcBef>
              <a:spcAft>
                <a:spcPts val="0"/>
              </a:spcAft>
              <a:buSzPts val="1288"/>
              <a:buNone/>
              <a:defRPr sz="1400">
                <a:solidFill>
                  <a:srgbClr val="888888"/>
                </a:solidFill>
              </a:defRPr>
            </a:lvl4pPr>
            <a:lvl5pPr marL="2286000" lvl="4" indent="-228600" algn="l">
              <a:lnSpc>
                <a:spcPct val="100000"/>
              </a:lnSpc>
              <a:spcBef>
                <a:spcPts val="600"/>
              </a:spcBef>
              <a:spcAft>
                <a:spcPts val="0"/>
              </a:spcAft>
              <a:buSzPts val="1288"/>
              <a:buNone/>
              <a:defRPr sz="1400">
                <a:solidFill>
                  <a:srgbClr val="888888"/>
                </a:solidFill>
              </a:defRPr>
            </a:lvl5pPr>
            <a:lvl6pPr marL="2743200" lvl="5" indent="-228600" algn="l">
              <a:lnSpc>
                <a:spcPct val="100000"/>
              </a:lnSpc>
              <a:spcBef>
                <a:spcPts val="600"/>
              </a:spcBef>
              <a:spcAft>
                <a:spcPts val="0"/>
              </a:spcAft>
              <a:buSzPts val="1288"/>
              <a:buNone/>
              <a:defRPr sz="1400">
                <a:solidFill>
                  <a:srgbClr val="888888"/>
                </a:solidFill>
              </a:defRPr>
            </a:lvl6pPr>
            <a:lvl7pPr marL="3200400" lvl="6" indent="-228600" algn="l">
              <a:lnSpc>
                <a:spcPct val="100000"/>
              </a:lnSpc>
              <a:spcBef>
                <a:spcPts val="600"/>
              </a:spcBef>
              <a:spcAft>
                <a:spcPts val="0"/>
              </a:spcAft>
              <a:buSzPts val="1288"/>
              <a:buNone/>
              <a:defRPr sz="1400">
                <a:solidFill>
                  <a:srgbClr val="888888"/>
                </a:solidFill>
              </a:defRPr>
            </a:lvl7pPr>
            <a:lvl8pPr marL="3657600" lvl="7" indent="-228600" algn="l">
              <a:lnSpc>
                <a:spcPct val="100000"/>
              </a:lnSpc>
              <a:spcBef>
                <a:spcPts val="600"/>
              </a:spcBef>
              <a:spcAft>
                <a:spcPts val="0"/>
              </a:spcAft>
              <a:buSzPts val="1288"/>
              <a:buNone/>
              <a:defRPr sz="1400">
                <a:solidFill>
                  <a:srgbClr val="888888"/>
                </a:solidFill>
              </a:defRPr>
            </a:lvl8pPr>
            <a:lvl9pPr marL="4114800" lvl="8" indent="-228600" algn="l">
              <a:lnSpc>
                <a:spcPct val="100000"/>
              </a:lnSpc>
              <a:spcBef>
                <a:spcPts val="600"/>
              </a:spcBef>
              <a:spcAft>
                <a:spcPts val="600"/>
              </a:spcAft>
              <a:buSzPts val="1288"/>
              <a:buNone/>
              <a:defRPr sz="1400">
                <a:solidFill>
                  <a:srgbClr val="888888"/>
                </a:solidFill>
              </a:defRPr>
            </a:lvl9pPr>
          </a:lstStyle>
          <a:p>
            <a:endParaRPr/>
          </a:p>
        </p:txBody>
      </p:sp>
      <p:sp>
        <p:nvSpPr>
          <p:cNvPr id="44" name="Google Shape;44;p28"/>
          <p:cNvSpPr txBox="1">
            <a:spLocks noGrp="1"/>
          </p:cNvSpPr>
          <p:nvPr>
            <p:ph type="dt" idx="10"/>
          </p:nvPr>
        </p:nvSpPr>
        <p:spPr>
          <a:xfrm>
            <a:off x="7605951" y="5956137"/>
            <a:ext cx="28449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8"/>
          <p:cNvSpPr txBox="1">
            <a:spLocks noGrp="1"/>
          </p:cNvSpPr>
          <p:nvPr>
            <p:ph type="ftr" idx="11"/>
          </p:nvPr>
        </p:nvSpPr>
        <p:spPr>
          <a:xfrm>
            <a:off x="581192" y="5951811"/>
            <a:ext cx="69171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8"/>
          <p:cNvSpPr txBox="1">
            <a:spLocks noGrp="1"/>
          </p:cNvSpPr>
          <p:nvPr>
            <p:ph type="sldNum" idx="12"/>
          </p:nvPr>
        </p:nvSpPr>
        <p:spPr>
          <a:xfrm>
            <a:off x="10558300" y="5956137"/>
            <a:ext cx="1052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sp>
        <p:nvSpPr>
          <p:cNvPr id="48" name="Google Shape;48;p29"/>
          <p:cNvSpPr/>
          <p:nvPr/>
        </p:nvSpPr>
        <p:spPr>
          <a:xfrm>
            <a:off x="445982" y="606554"/>
            <a:ext cx="11300100" cy="1258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29"/>
          <p:cNvSpPr txBox="1">
            <a:spLocks noGrp="1"/>
          </p:cNvSpPr>
          <p:nvPr>
            <p:ph type="title"/>
          </p:nvPr>
        </p:nvSpPr>
        <p:spPr>
          <a:xfrm>
            <a:off x="581193" y="729658"/>
            <a:ext cx="11029500" cy="988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9"/>
          <p:cNvSpPr txBox="1">
            <a:spLocks noGrp="1"/>
          </p:cNvSpPr>
          <p:nvPr>
            <p:ph type="body" idx="1"/>
          </p:nvPr>
        </p:nvSpPr>
        <p:spPr>
          <a:xfrm>
            <a:off x="887219" y="2250892"/>
            <a:ext cx="5087100" cy="5361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40"/>
              </a:spcBef>
              <a:spcAft>
                <a:spcPts val="0"/>
              </a:spcAft>
              <a:buSzPts val="2024"/>
              <a:buNone/>
              <a:defRPr sz="2200" b="0">
                <a:solidFill>
                  <a:schemeClr val="accent2"/>
                </a:solidFill>
              </a:defRPr>
            </a:lvl1pPr>
            <a:lvl2pPr marL="914400" lvl="1" indent="-228600" algn="l">
              <a:lnSpc>
                <a:spcPct val="100000"/>
              </a:lnSpc>
              <a:spcBef>
                <a:spcPts val="600"/>
              </a:spcBef>
              <a:spcAft>
                <a:spcPts val="0"/>
              </a:spcAft>
              <a:buSzPts val="1840"/>
              <a:buNone/>
              <a:defRPr sz="2000" b="1"/>
            </a:lvl2pPr>
            <a:lvl3pPr marL="1371600" lvl="2" indent="-228600" algn="l">
              <a:lnSpc>
                <a:spcPct val="100000"/>
              </a:lnSpc>
              <a:spcBef>
                <a:spcPts val="600"/>
              </a:spcBef>
              <a:spcAft>
                <a:spcPts val="0"/>
              </a:spcAft>
              <a:buSzPts val="1656"/>
              <a:buNone/>
              <a:defRPr sz="1800" b="1"/>
            </a:lvl3pPr>
            <a:lvl4pPr marL="1828800" lvl="3" indent="-228600" algn="l">
              <a:lnSpc>
                <a:spcPct val="100000"/>
              </a:lnSpc>
              <a:spcBef>
                <a:spcPts val="600"/>
              </a:spcBef>
              <a:spcAft>
                <a:spcPts val="0"/>
              </a:spcAft>
              <a:buSzPts val="1472"/>
              <a:buNone/>
              <a:defRPr sz="1600" b="1"/>
            </a:lvl4pPr>
            <a:lvl5pPr marL="2286000" lvl="4" indent="-228600" algn="l">
              <a:lnSpc>
                <a:spcPct val="100000"/>
              </a:lnSpc>
              <a:spcBef>
                <a:spcPts val="600"/>
              </a:spcBef>
              <a:spcAft>
                <a:spcPts val="0"/>
              </a:spcAft>
              <a:buSzPts val="1472"/>
              <a:buNone/>
              <a:defRPr sz="1600" b="1"/>
            </a:lvl5pPr>
            <a:lvl6pPr marL="2743200" lvl="5" indent="-228600" algn="l">
              <a:lnSpc>
                <a:spcPct val="100000"/>
              </a:lnSpc>
              <a:spcBef>
                <a:spcPts val="600"/>
              </a:spcBef>
              <a:spcAft>
                <a:spcPts val="0"/>
              </a:spcAft>
              <a:buSzPts val="1472"/>
              <a:buNone/>
              <a:defRPr sz="1600" b="1"/>
            </a:lvl6pPr>
            <a:lvl7pPr marL="3200400" lvl="6" indent="-228600" algn="l">
              <a:lnSpc>
                <a:spcPct val="100000"/>
              </a:lnSpc>
              <a:spcBef>
                <a:spcPts val="600"/>
              </a:spcBef>
              <a:spcAft>
                <a:spcPts val="0"/>
              </a:spcAft>
              <a:buSzPts val="1472"/>
              <a:buNone/>
              <a:defRPr sz="1600" b="1"/>
            </a:lvl7pPr>
            <a:lvl8pPr marL="3657600" lvl="7" indent="-228600" algn="l">
              <a:lnSpc>
                <a:spcPct val="100000"/>
              </a:lnSpc>
              <a:spcBef>
                <a:spcPts val="600"/>
              </a:spcBef>
              <a:spcAft>
                <a:spcPts val="0"/>
              </a:spcAft>
              <a:buSzPts val="1472"/>
              <a:buNone/>
              <a:defRPr sz="1600" b="1"/>
            </a:lvl8pPr>
            <a:lvl9pPr marL="4114800" lvl="8" indent="-228600" algn="l">
              <a:lnSpc>
                <a:spcPct val="100000"/>
              </a:lnSpc>
              <a:spcBef>
                <a:spcPts val="600"/>
              </a:spcBef>
              <a:spcAft>
                <a:spcPts val="600"/>
              </a:spcAft>
              <a:buSzPts val="1472"/>
              <a:buNone/>
              <a:defRPr sz="1600" b="1"/>
            </a:lvl9pPr>
          </a:lstStyle>
          <a:p>
            <a:endParaRPr/>
          </a:p>
        </p:txBody>
      </p:sp>
      <p:sp>
        <p:nvSpPr>
          <p:cNvPr id="51" name="Google Shape;51;p29"/>
          <p:cNvSpPr txBox="1">
            <a:spLocks noGrp="1"/>
          </p:cNvSpPr>
          <p:nvPr>
            <p:ph type="body" idx="2"/>
          </p:nvPr>
        </p:nvSpPr>
        <p:spPr>
          <a:xfrm>
            <a:off x="581194" y="2926052"/>
            <a:ext cx="5393100" cy="2934900"/>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52" name="Google Shape;52;p29"/>
          <p:cNvSpPr txBox="1">
            <a:spLocks noGrp="1"/>
          </p:cNvSpPr>
          <p:nvPr>
            <p:ph type="body" idx="3"/>
          </p:nvPr>
        </p:nvSpPr>
        <p:spPr>
          <a:xfrm>
            <a:off x="6523735" y="2250892"/>
            <a:ext cx="5087100" cy="5535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40"/>
              </a:spcBef>
              <a:spcAft>
                <a:spcPts val="0"/>
              </a:spcAft>
              <a:buSzPts val="2024"/>
              <a:buNone/>
              <a:defRPr sz="2200" b="0">
                <a:solidFill>
                  <a:schemeClr val="accent2"/>
                </a:solidFill>
              </a:defRPr>
            </a:lvl1pPr>
            <a:lvl2pPr marL="914400" lvl="1" indent="-228600" algn="l">
              <a:lnSpc>
                <a:spcPct val="100000"/>
              </a:lnSpc>
              <a:spcBef>
                <a:spcPts val="600"/>
              </a:spcBef>
              <a:spcAft>
                <a:spcPts val="0"/>
              </a:spcAft>
              <a:buSzPts val="1840"/>
              <a:buNone/>
              <a:defRPr sz="2000" b="1"/>
            </a:lvl2pPr>
            <a:lvl3pPr marL="1371600" lvl="2" indent="-228600" algn="l">
              <a:lnSpc>
                <a:spcPct val="100000"/>
              </a:lnSpc>
              <a:spcBef>
                <a:spcPts val="600"/>
              </a:spcBef>
              <a:spcAft>
                <a:spcPts val="0"/>
              </a:spcAft>
              <a:buSzPts val="1656"/>
              <a:buNone/>
              <a:defRPr sz="1800" b="1"/>
            </a:lvl3pPr>
            <a:lvl4pPr marL="1828800" lvl="3" indent="-228600" algn="l">
              <a:lnSpc>
                <a:spcPct val="100000"/>
              </a:lnSpc>
              <a:spcBef>
                <a:spcPts val="600"/>
              </a:spcBef>
              <a:spcAft>
                <a:spcPts val="0"/>
              </a:spcAft>
              <a:buSzPts val="1472"/>
              <a:buNone/>
              <a:defRPr sz="1600" b="1"/>
            </a:lvl4pPr>
            <a:lvl5pPr marL="2286000" lvl="4" indent="-228600" algn="l">
              <a:lnSpc>
                <a:spcPct val="100000"/>
              </a:lnSpc>
              <a:spcBef>
                <a:spcPts val="600"/>
              </a:spcBef>
              <a:spcAft>
                <a:spcPts val="0"/>
              </a:spcAft>
              <a:buSzPts val="1472"/>
              <a:buNone/>
              <a:defRPr sz="1600" b="1"/>
            </a:lvl5pPr>
            <a:lvl6pPr marL="2743200" lvl="5" indent="-228600" algn="l">
              <a:lnSpc>
                <a:spcPct val="100000"/>
              </a:lnSpc>
              <a:spcBef>
                <a:spcPts val="600"/>
              </a:spcBef>
              <a:spcAft>
                <a:spcPts val="0"/>
              </a:spcAft>
              <a:buSzPts val="1472"/>
              <a:buNone/>
              <a:defRPr sz="1600" b="1"/>
            </a:lvl6pPr>
            <a:lvl7pPr marL="3200400" lvl="6" indent="-228600" algn="l">
              <a:lnSpc>
                <a:spcPct val="100000"/>
              </a:lnSpc>
              <a:spcBef>
                <a:spcPts val="600"/>
              </a:spcBef>
              <a:spcAft>
                <a:spcPts val="0"/>
              </a:spcAft>
              <a:buSzPts val="1472"/>
              <a:buNone/>
              <a:defRPr sz="1600" b="1"/>
            </a:lvl7pPr>
            <a:lvl8pPr marL="3657600" lvl="7" indent="-228600" algn="l">
              <a:lnSpc>
                <a:spcPct val="100000"/>
              </a:lnSpc>
              <a:spcBef>
                <a:spcPts val="600"/>
              </a:spcBef>
              <a:spcAft>
                <a:spcPts val="0"/>
              </a:spcAft>
              <a:buSzPts val="1472"/>
              <a:buNone/>
              <a:defRPr sz="1600" b="1"/>
            </a:lvl8pPr>
            <a:lvl9pPr marL="4114800" lvl="8" indent="-228600" algn="l">
              <a:lnSpc>
                <a:spcPct val="100000"/>
              </a:lnSpc>
              <a:spcBef>
                <a:spcPts val="600"/>
              </a:spcBef>
              <a:spcAft>
                <a:spcPts val="600"/>
              </a:spcAft>
              <a:buSzPts val="1472"/>
              <a:buNone/>
              <a:defRPr sz="1600" b="1"/>
            </a:lvl9pPr>
          </a:lstStyle>
          <a:p>
            <a:endParaRPr/>
          </a:p>
        </p:txBody>
      </p:sp>
      <p:sp>
        <p:nvSpPr>
          <p:cNvPr id="53" name="Google Shape;53;p29"/>
          <p:cNvSpPr txBox="1">
            <a:spLocks noGrp="1"/>
          </p:cNvSpPr>
          <p:nvPr>
            <p:ph type="body" idx="4"/>
          </p:nvPr>
        </p:nvSpPr>
        <p:spPr>
          <a:xfrm>
            <a:off x="6217709" y="2926052"/>
            <a:ext cx="5393100" cy="2934900"/>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54" name="Google Shape;54;p29"/>
          <p:cNvSpPr txBox="1">
            <a:spLocks noGrp="1"/>
          </p:cNvSpPr>
          <p:nvPr>
            <p:ph type="dt" idx="10"/>
          </p:nvPr>
        </p:nvSpPr>
        <p:spPr>
          <a:xfrm>
            <a:off x="7605951" y="5956137"/>
            <a:ext cx="28449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9"/>
          <p:cNvSpPr txBox="1">
            <a:spLocks noGrp="1"/>
          </p:cNvSpPr>
          <p:nvPr>
            <p:ph type="ftr" idx="11"/>
          </p:nvPr>
        </p:nvSpPr>
        <p:spPr>
          <a:xfrm>
            <a:off x="581192" y="5951811"/>
            <a:ext cx="69171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9"/>
          <p:cNvSpPr txBox="1">
            <a:spLocks noGrp="1"/>
          </p:cNvSpPr>
          <p:nvPr>
            <p:ph type="sldNum" idx="12"/>
          </p:nvPr>
        </p:nvSpPr>
        <p:spPr>
          <a:xfrm>
            <a:off x="10558300" y="5956137"/>
            <a:ext cx="1052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
        <p:cNvGrpSpPr/>
        <p:nvPr/>
      </p:nvGrpSpPr>
      <p:grpSpPr>
        <a:xfrm>
          <a:off x="0" y="0"/>
          <a:ext cx="0" cy="0"/>
          <a:chOff x="0" y="0"/>
          <a:chExt cx="0" cy="0"/>
        </a:xfrm>
      </p:grpSpPr>
      <p:sp>
        <p:nvSpPr>
          <p:cNvPr id="58" name="Google Shape;58;p30"/>
          <p:cNvSpPr txBox="1">
            <a:spLocks noGrp="1"/>
          </p:cNvSpPr>
          <p:nvPr>
            <p:ph type="dt" idx="10"/>
          </p:nvPr>
        </p:nvSpPr>
        <p:spPr>
          <a:xfrm>
            <a:off x="7605951" y="5956137"/>
            <a:ext cx="28449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0"/>
          <p:cNvSpPr txBox="1">
            <a:spLocks noGrp="1"/>
          </p:cNvSpPr>
          <p:nvPr>
            <p:ph type="ftr" idx="11"/>
          </p:nvPr>
        </p:nvSpPr>
        <p:spPr>
          <a:xfrm>
            <a:off x="581192" y="5951811"/>
            <a:ext cx="69171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0"/>
          <p:cNvSpPr txBox="1">
            <a:spLocks noGrp="1"/>
          </p:cNvSpPr>
          <p:nvPr>
            <p:ph type="sldNum" idx="12"/>
          </p:nvPr>
        </p:nvSpPr>
        <p:spPr>
          <a:xfrm>
            <a:off x="10558300" y="5956137"/>
            <a:ext cx="1052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61" name="Google Shape;61;p30"/>
          <p:cNvSpPr/>
          <p:nvPr/>
        </p:nvSpPr>
        <p:spPr>
          <a:xfrm>
            <a:off x="440683" y="606554"/>
            <a:ext cx="11300100" cy="1258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30"/>
          <p:cNvSpPr txBox="1">
            <a:spLocks noGrp="1"/>
          </p:cNvSpPr>
          <p:nvPr>
            <p:ph type="title"/>
          </p:nvPr>
        </p:nvSpPr>
        <p:spPr>
          <a:xfrm>
            <a:off x="575894" y="729658"/>
            <a:ext cx="11029500" cy="988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3"/>
        <p:cNvGrpSpPr/>
        <p:nvPr/>
      </p:nvGrpSpPr>
      <p:grpSpPr>
        <a:xfrm>
          <a:off x="0" y="0"/>
          <a:ext cx="0" cy="0"/>
          <a:chOff x="0" y="0"/>
          <a:chExt cx="0" cy="0"/>
        </a:xfrm>
      </p:grpSpPr>
      <p:sp>
        <p:nvSpPr>
          <p:cNvPr id="64" name="Google Shape;64;p31"/>
          <p:cNvSpPr txBox="1">
            <a:spLocks noGrp="1"/>
          </p:cNvSpPr>
          <p:nvPr>
            <p:ph type="dt" idx="10"/>
          </p:nvPr>
        </p:nvSpPr>
        <p:spPr>
          <a:xfrm>
            <a:off x="7605951" y="5956137"/>
            <a:ext cx="28449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1"/>
          <p:cNvSpPr txBox="1">
            <a:spLocks noGrp="1"/>
          </p:cNvSpPr>
          <p:nvPr>
            <p:ph type="ftr" idx="11"/>
          </p:nvPr>
        </p:nvSpPr>
        <p:spPr>
          <a:xfrm>
            <a:off x="581192" y="5951811"/>
            <a:ext cx="69171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1"/>
          <p:cNvSpPr txBox="1">
            <a:spLocks noGrp="1"/>
          </p:cNvSpPr>
          <p:nvPr>
            <p:ph type="sldNum" idx="12"/>
          </p:nvPr>
        </p:nvSpPr>
        <p:spPr>
          <a:xfrm>
            <a:off x="10558300" y="5956137"/>
            <a:ext cx="1052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7"/>
        <p:cNvGrpSpPr/>
        <p:nvPr/>
      </p:nvGrpSpPr>
      <p:grpSpPr>
        <a:xfrm>
          <a:off x="0" y="0"/>
          <a:ext cx="0" cy="0"/>
          <a:chOff x="0" y="0"/>
          <a:chExt cx="0" cy="0"/>
        </a:xfrm>
      </p:grpSpPr>
      <p:sp>
        <p:nvSpPr>
          <p:cNvPr id="68" name="Google Shape;68;p32"/>
          <p:cNvSpPr/>
          <p:nvPr/>
        </p:nvSpPr>
        <p:spPr>
          <a:xfrm>
            <a:off x="447817" y="5141973"/>
            <a:ext cx="11298300" cy="1274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32"/>
          <p:cNvSpPr txBox="1">
            <a:spLocks noGrp="1"/>
          </p:cNvSpPr>
          <p:nvPr>
            <p:ph type="title"/>
          </p:nvPr>
        </p:nvSpPr>
        <p:spPr>
          <a:xfrm>
            <a:off x="581192" y="5262296"/>
            <a:ext cx="4909500" cy="6894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2D58AC"/>
              </a:buClr>
              <a:buSzPts val="2000"/>
              <a:buFont typeface="Gill Sans"/>
              <a:buNone/>
              <a:defRPr sz="2000" b="0">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2"/>
          <p:cNvSpPr txBox="1">
            <a:spLocks noGrp="1"/>
          </p:cNvSpPr>
          <p:nvPr>
            <p:ph type="body" idx="1"/>
          </p:nvPr>
        </p:nvSpPr>
        <p:spPr>
          <a:xfrm>
            <a:off x="447816" y="601200"/>
            <a:ext cx="11292900" cy="4204800"/>
          </a:xfrm>
          <a:prstGeom prst="rect">
            <a:avLst/>
          </a:prstGeom>
          <a:noFill/>
          <a:ln>
            <a:noFill/>
          </a:ln>
        </p:spPr>
        <p:txBody>
          <a:bodyPr spcFirstLastPara="1" wrap="square" lIns="91425" tIns="45700" rIns="91425" bIns="45700" anchor="ctr" anchorCtr="0">
            <a:normAutofit/>
          </a:bodyPr>
          <a:lstStyle>
            <a:lvl1pPr marL="457200" lvl="0" indent="-345440" algn="l">
              <a:lnSpc>
                <a:spcPct val="100000"/>
              </a:lnSpc>
              <a:spcBef>
                <a:spcPts val="400"/>
              </a:spcBef>
              <a:spcAft>
                <a:spcPts val="0"/>
              </a:spcAft>
              <a:buSzPts val="1840"/>
              <a:buChar char="◼"/>
              <a:defRPr sz="2000">
                <a:solidFill>
                  <a:schemeClr val="dk2"/>
                </a:solidFill>
              </a:defRPr>
            </a:lvl1pPr>
            <a:lvl2pPr marL="914400" lvl="1" indent="-333756" algn="l">
              <a:lnSpc>
                <a:spcPct val="100000"/>
              </a:lnSpc>
              <a:spcBef>
                <a:spcPts val="600"/>
              </a:spcBef>
              <a:spcAft>
                <a:spcPts val="0"/>
              </a:spcAft>
              <a:buSzPts val="1656"/>
              <a:buChar char="◼"/>
              <a:defRPr sz="1800">
                <a:solidFill>
                  <a:schemeClr val="dk2"/>
                </a:solidFill>
              </a:defRPr>
            </a:lvl2pPr>
            <a:lvl3pPr marL="1371600" lvl="2" indent="-322072" algn="l">
              <a:lnSpc>
                <a:spcPct val="100000"/>
              </a:lnSpc>
              <a:spcBef>
                <a:spcPts val="600"/>
              </a:spcBef>
              <a:spcAft>
                <a:spcPts val="0"/>
              </a:spcAft>
              <a:buSzPts val="1472"/>
              <a:buChar char="◼"/>
              <a:defRPr sz="1600">
                <a:solidFill>
                  <a:schemeClr val="dk2"/>
                </a:solidFill>
              </a:defRPr>
            </a:lvl3pPr>
            <a:lvl4pPr marL="1828800" lvl="3" indent="-310388" algn="l">
              <a:lnSpc>
                <a:spcPct val="100000"/>
              </a:lnSpc>
              <a:spcBef>
                <a:spcPts val="600"/>
              </a:spcBef>
              <a:spcAft>
                <a:spcPts val="0"/>
              </a:spcAft>
              <a:buSzPts val="1288"/>
              <a:buChar char="◼"/>
              <a:defRPr sz="1400">
                <a:solidFill>
                  <a:schemeClr val="dk2"/>
                </a:solidFill>
              </a:defRPr>
            </a:lvl4pPr>
            <a:lvl5pPr marL="2286000" lvl="4" indent="-310388" algn="l">
              <a:lnSpc>
                <a:spcPct val="100000"/>
              </a:lnSpc>
              <a:spcBef>
                <a:spcPts val="600"/>
              </a:spcBef>
              <a:spcAft>
                <a:spcPts val="0"/>
              </a:spcAft>
              <a:buSzPts val="1288"/>
              <a:buChar char="◼"/>
              <a:defRPr sz="1400">
                <a:solidFill>
                  <a:schemeClr val="dk2"/>
                </a:solidFill>
              </a:defRPr>
            </a:lvl5pPr>
            <a:lvl6pPr marL="2743200" lvl="5" indent="-310388" algn="l">
              <a:lnSpc>
                <a:spcPct val="100000"/>
              </a:lnSpc>
              <a:spcBef>
                <a:spcPts val="600"/>
              </a:spcBef>
              <a:spcAft>
                <a:spcPts val="0"/>
              </a:spcAft>
              <a:buSzPts val="1288"/>
              <a:buChar char="◼"/>
              <a:defRPr sz="1400">
                <a:solidFill>
                  <a:schemeClr val="dk2"/>
                </a:solidFill>
              </a:defRPr>
            </a:lvl6pPr>
            <a:lvl7pPr marL="3200400" lvl="6" indent="-310388" algn="l">
              <a:lnSpc>
                <a:spcPct val="100000"/>
              </a:lnSpc>
              <a:spcBef>
                <a:spcPts val="600"/>
              </a:spcBef>
              <a:spcAft>
                <a:spcPts val="0"/>
              </a:spcAft>
              <a:buSzPts val="1288"/>
              <a:buChar char="◼"/>
              <a:defRPr sz="1400">
                <a:solidFill>
                  <a:schemeClr val="dk2"/>
                </a:solidFill>
              </a:defRPr>
            </a:lvl7pPr>
            <a:lvl8pPr marL="3657600" lvl="7" indent="-310388" algn="l">
              <a:lnSpc>
                <a:spcPct val="100000"/>
              </a:lnSpc>
              <a:spcBef>
                <a:spcPts val="600"/>
              </a:spcBef>
              <a:spcAft>
                <a:spcPts val="0"/>
              </a:spcAft>
              <a:buSzPts val="1288"/>
              <a:buChar char="◼"/>
              <a:defRPr sz="1400">
                <a:solidFill>
                  <a:schemeClr val="dk2"/>
                </a:solidFill>
              </a:defRPr>
            </a:lvl8pPr>
            <a:lvl9pPr marL="4114800" lvl="8" indent="-310388" algn="l">
              <a:lnSpc>
                <a:spcPct val="100000"/>
              </a:lnSpc>
              <a:spcBef>
                <a:spcPts val="600"/>
              </a:spcBef>
              <a:spcAft>
                <a:spcPts val="600"/>
              </a:spcAft>
              <a:buSzPts val="1288"/>
              <a:buChar char="◼"/>
              <a:defRPr sz="1400">
                <a:solidFill>
                  <a:schemeClr val="dk2"/>
                </a:solidFill>
              </a:defRPr>
            </a:lvl9pPr>
          </a:lstStyle>
          <a:p>
            <a:endParaRPr/>
          </a:p>
        </p:txBody>
      </p:sp>
      <p:sp>
        <p:nvSpPr>
          <p:cNvPr id="71" name="Google Shape;71;p32"/>
          <p:cNvSpPr txBox="1">
            <a:spLocks noGrp="1"/>
          </p:cNvSpPr>
          <p:nvPr>
            <p:ph type="body" idx="2"/>
          </p:nvPr>
        </p:nvSpPr>
        <p:spPr>
          <a:xfrm>
            <a:off x="5740823" y="5262296"/>
            <a:ext cx="5870100" cy="689400"/>
          </a:xfrm>
          <a:prstGeom prst="rect">
            <a:avLst/>
          </a:prstGeom>
          <a:noFill/>
          <a:ln>
            <a:noFill/>
          </a:ln>
        </p:spPr>
        <p:txBody>
          <a:bodyPr spcFirstLastPara="1" wrap="square" lIns="91425" tIns="45700" rIns="91425" bIns="45700" anchor="ctr" anchorCtr="0">
            <a:normAutofit/>
          </a:bodyPr>
          <a:lstStyle>
            <a:lvl1pPr marL="457200" lvl="0" indent="-228600" algn="r">
              <a:lnSpc>
                <a:spcPct val="100000"/>
              </a:lnSpc>
              <a:spcBef>
                <a:spcPts val="220"/>
              </a:spcBef>
              <a:spcAft>
                <a:spcPts val="0"/>
              </a:spcAft>
              <a:buSzPts val="1012"/>
              <a:buNone/>
              <a:defRPr sz="1100">
                <a:solidFill>
                  <a:schemeClr val="lt1"/>
                </a:solidFill>
              </a:defRPr>
            </a:lvl1pPr>
            <a:lvl2pPr marL="914400" lvl="1" indent="-228600" algn="l">
              <a:lnSpc>
                <a:spcPct val="100000"/>
              </a:lnSpc>
              <a:spcBef>
                <a:spcPts val="600"/>
              </a:spcBef>
              <a:spcAft>
                <a:spcPts val="0"/>
              </a:spcAft>
              <a:buSzPts val="1012"/>
              <a:buNone/>
              <a:defRPr sz="1100"/>
            </a:lvl2pPr>
            <a:lvl3pPr marL="1371600" lvl="2" indent="-228600" algn="l">
              <a:lnSpc>
                <a:spcPct val="100000"/>
              </a:lnSpc>
              <a:spcBef>
                <a:spcPts val="600"/>
              </a:spcBef>
              <a:spcAft>
                <a:spcPts val="0"/>
              </a:spcAft>
              <a:buSzPts val="920"/>
              <a:buNone/>
              <a:defRPr sz="1000"/>
            </a:lvl3pPr>
            <a:lvl4pPr marL="1828800" lvl="3" indent="-228600" algn="l">
              <a:lnSpc>
                <a:spcPct val="100000"/>
              </a:lnSpc>
              <a:spcBef>
                <a:spcPts val="600"/>
              </a:spcBef>
              <a:spcAft>
                <a:spcPts val="0"/>
              </a:spcAft>
              <a:buSzPts val="828"/>
              <a:buNone/>
              <a:defRPr sz="900"/>
            </a:lvl4pPr>
            <a:lvl5pPr marL="2286000" lvl="4" indent="-228600" algn="l">
              <a:lnSpc>
                <a:spcPct val="100000"/>
              </a:lnSpc>
              <a:spcBef>
                <a:spcPts val="600"/>
              </a:spcBef>
              <a:spcAft>
                <a:spcPts val="0"/>
              </a:spcAft>
              <a:buSzPts val="828"/>
              <a:buNone/>
              <a:defRPr sz="900"/>
            </a:lvl5pPr>
            <a:lvl6pPr marL="2743200" lvl="5" indent="-228600" algn="l">
              <a:lnSpc>
                <a:spcPct val="100000"/>
              </a:lnSpc>
              <a:spcBef>
                <a:spcPts val="600"/>
              </a:spcBef>
              <a:spcAft>
                <a:spcPts val="0"/>
              </a:spcAft>
              <a:buSzPts val="828"/>
              <a:buNone/>
              <a:defRPr sz="900"/>
            </a:lvl6pPr>
            <a:lvl7pPr marL="3200400" lvl="6" indent="-228600" algn="l">
              <a:lnSpc>
                <a:spcPct val="100000"/>
              </a:lnSpc>
              <a:spcBef>
                <a:spcPts val="600"/>
              </a:spcBef>
              <a:spcAft>
                <a:spcPts val="0"/>
              </a:spcAft>
              <a:buSzPts val="828"/>
              <a:buNone/>
              <a:defRPr sz="900"/>
            </a:lvl7pPr>
            <a:lvl8pPr marL="3657600" lvl="7" indent="-228600" algn="l">
              <a:lnSpc>
                <a:spcPct val="100000"/>
              </a:lnSpc>
              <a:spcBef>
                <a:spcPts val="600"/>
              </a:spcBef>
              <a:spcAft>
                <a:spcPts val="0"/>
              </a:spcAft>
              <a:buSzPts val="828"/>
              <a:buNone/>
              <a:defRPr sz="900"/>
            </a:lvl8pPr>
            <a:lvl9pPr marL="4114800" lvl="8" indent="-228600" algn="l">
              <a:lnSpc>
                <a:spcPct val="100000"/>
              </a:lnSpc>
              <a:spcBef>
                <a:spcPts val="600"/>
              </a:spcBef>
              <a:spcAft>
                <a:spcPts val="600"/>
              </a:spcAft>
              <a:buSzPts val="828"/>
              <a:buNone/>
              <a:defRPr sz="900"/>
            </a:lvl9pPr>
          </a:lstStyle>
          <a:p>
            <a:endParaRPr/>
          </a:p>
        </p:txBody>
      </p:sp>
      <p:sp>
        <p:nvSpPr>
          <p:cNvPr id="72" name="Google Shape;72;p32"/>
          <p:cNvSpPr txBox="1">
            <a:spLocks noGrp="1"/>
          </p:cNvSpPr>
          <p:nvPr>
            <p:ph type="dt" idx="10"/>
          </p:nvPr>
        </p:nvSpPr>
        <p:spPr>
          <a:xfrm>
            <a:off x="7605951" y="5956137"/>
            <a:ext cx="28449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2"/>
          <p:cNvSpPr txBox="1">
            <a:spLocks noGrp="1"/>
          </p:cNvSpPr>
          <p:nvPr>
            <p:ph type="ftr" idx="11"/>
          </p:nvPr>
        </p:nvSpPr>
        <p:spPr>
          <a:xfrm>
            <a:off x="581192" y="5951811"/>
            <a:ext cx="69171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2"/>
          <p:cNvSpPr txBox="1">
            <a:spLocks noGrp="1"/>
          </p:cNvSpPr>
          <p:nvPr>
            <p:ph type="sldNum" idx="12"/>
          </p:nvPr>
        </p:nvSpPr>
        <p:spPr>
          <a:xfrm>
            <a:off x="10558300" y="5956137"/>
            <a:ext cx="1052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5"/>
        <p:cNvGrpSpPr/>
        <p:nvPr/>
      </p:nvGrpSpPr>
      <p:grpSpPr>
        <a:xfrm>
          <a:off x="0" y="0"/>
          <a:ext cx="0" cy="0"/>
          <a:chOff x="0" y="0"/>
          <a:chExt cx="0" cy="0"/>
        </a:xfrm>
      </p:grpSpPr>
      <p:sp>
        <p:nvSpPr>
          <p:cNvPr id="76" name="Google Shape;76;p33"/>
          <p:cNvSpPr txBox="1">
            <a:spLocks noGrp="1"/>
          </p:cNvSpPr>
          <p:nvPr>
            <p:ph type="title"/>
          </p:nvPr>
        </p:nvSpPr>
        <p:spPr>
          <a:xfrm>
            <a:off x="581193" y="4693389"/>
            <a:ext cx="11029500" cy="5667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2400"/>
              <a:buFont typeface="Gill Sans"/>
              <a:buNone/>
              <a:defRPr sz="2400" b="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3"/>
          <p:cNvSpPr>
            <a:spLocks noGrp="1"/>
          </p:cNvSpPr>
          <p:nvPr>
            <p:ph type="pic" idx="2"/>
          </p:nvPr>
        </p:nvSpPr>
        <p:spPr>
          <a:xfrm>
            <a:off x="447817" y="599725"/>
            <a:ext cx="11290800" cy="3557400"/>
          </a:xfrm>
          <a:prstGeom prst="rect">
            <a:avLst/>
          </a:prstGeom>
          <a:noFill/>
          <a:ln>
            <a:noFill/>
          </a:ln>
        </p:spPr>
      </p:sp>
      <p:sp>
        <p:nvSpPr>
          <p:cNvPr id="78" name="Google Shape;78;p33"/>
          <p:cNvSpPr txBox="1">
            <a:spLocks noGrp="1"/>
          </p:cNvSpPr>
          <p:nvPr>
            <p:ph type="body" idx="1"/>
          </p:nvPr>
        </p:nvSpPr>
        <p:spPr>
          <a:xfrm>
            <a:off x="581192" y="5260127"/>
            <a:ext cx="11029500" cy="59880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240"/>
              </a:spcBef>
              <a:spcAft>
                <a:spcPts val="0"/>
              </a:spcAft>
              <a:buSzPts val="1104"/>
              <a:buNone/>
              <a:defRPr sz="1200"/>
            </a:lvl1pPr>
            <a:lvl2pPr marL="914400" lvl="1" indent="-228600" algn="l">
              <a:lnSpc>
                <a:spcPct val="100000"/>
              </a:lnSpc>
              <a:spcBef>
                <a:spcPts val="600"/>
              </a:spcBef>
              <a:spcAft>
                <a:spcPts val="0"/>
              </a:spcAft>
              <a:buSzPts val="1104"/>
              <a:buNone/>
              <a:defRPr sz="1200"/>
            </a:lvl2pPr>
            <a:lvl3pPr marL="1371600" lvl="2" indent="-228600" algn="l">
              <a:lnSpc>
                <a:spcPct val="100000"/>
              </a:lnSpc>
              <a:spcBef>
                <a:spcPts val="600"/>
              </a:spcBef>
              <a:spcAft>
                <a:spcPts val="0"/>
              </a:spcAft>
              <a:buSzPts val="920"/>
              <a:buNone/>
              <a:defRPr sz="1000"/>
            </a:lvl3pPr>
            <a:lvl4pPr marL="1828800" lvl="3" indent="-228600" algn="l">
              <a:lnSpc>
                <a:spcPct val="100000"/>
              </a:lnSpc>
              <a:spcBef>
                <a:spcPts val="600"/>
              </a:spcBef>
              <a:spcAft>
                <a:spcPts val="0"/>
              </a:spcAft>
              <a:buSzPts val="828"/>
              <a:buNone/>
              <a:defRPr sz="900"/>
            </a:lvl4pPr>
            <a:lvl5pPr marL="2286000" lvl="4" indent="-228600" algn="l">
              <a:lnSpc>
                <a:spcPct val="100000"/>
              </a:lnSpc>
              <a:spcBef>
                <a:spcPts val="600"/>
              </a:spcBef>
              <a:spcAft>
                <a:spcPts val="0"/>
              </a:spcAft>
              <a:buSzPts val="828"/>
              <a:buNone/>
              <a:defRPr sz="900"/>
            </a:lvl5pPr>
            <a:lvl6pPr marL="2743200" lvl="5" indent="-228600" algn="l">
              <a:lnSpc>
                <a:spcPct val="100000"/>
              </a:lnSpc>
              <a:spcBef>
                <a:spcPts val="600"/>
              </a:spcBef>
              <a:spcAft>
                <a:spcPts val="0"/>
              </a:spcAft>
              <a:buSzPts val="828"/>
              <a:buNone/>
              <a:defRPr sz="900"/>
            </a:lvl6pPr>
            <a:lvl7pPr marL="3200400" lvl="6" indent="-228600" algn="l">
              <a:lnSpc>
                <a:spcPct val="100000"/>
              </a:lnSpc>
              <a:spcBef>
                <a:spcPts val="600"/>
              </a:spcBef>
              <a:spcAft>
                <a:spcPts val="0"/>
              </a:spcAft>
              <a:buSzPts val="828"/>
              <a:buNone/>
              <a:defRPr sz="900"/>
            </a:lvl7pPr>
            <a:lvl8pPr marL="3657600" lvl="7" indent="-228600" algn="l">
              <a:lnSpc>
                <a:spcPct val="100000"/>
              </a:lnSpc>
              <a:spcBef>
                <a:spcPts val="600"/>
              </a:spcBef>
              <a:spcAft>
                <a:spcPts val="0"/>
              </a:spcAft>
              <a:buSzPts val="828"/>
              <a:buNone/>
              <a:defRPr sz="900"/>
            </a:lvl8pPr>
            <a:lvl9pPr marL="4114800" lvl="8" indent="-228600" algn="l">
              <a:lnSpc>
                <a:spcPct val="100000"/>
              </a:lnSpc>
              <a:spcBef>
                <a:spcPts val="600"/>
              </a:spcBef>
              <a:spcAft>
                <a:spcPts val="600"/>
              </a:spcAft>
              <a:buSzPts val="828"/>
              <a:buNone/>
              <a:defRPr sz="900"/>
            </a:lvl9pPr>
          </a:lstStyle>
          <a:p>
            <a:endParaRPr/>
          </a:p>
        </p:txBody>
      </p:sp>
      <p:sp>
        <p:nvSpPr>
          <p:cNvPr id="79" name="Google Shape;79;p33"/>
          <p:cNvSpPr txBox="1">
            <a:spLocks noGrp="1"/>
          </p:cNvSpPr>
          <p:nvPr>
            <p:ph type="dt" idx="10"/>
          </p:nvPr>
        </p:nvSpPr>
        <p:spPr>
          <a:xfrm>
            <a:off x="7605951" y="5956137"/>
            <a:ext cx="28449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3"/>
          <p:cNvSpPr txBox="1">
            <a:spLocks noGrp="1"/>
          </p:cNvSpPr>
          <p:nvPr>
            <p:ph type="ftr" idx="11"/>
          </p:nvPr>
        </p:nvSpPr>
        <p:spPr>
          <a:xfrm>
            <a:off x="581192" y="5951811"/>
            <a:ext cx="69171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3"/>
          <p:cNvSpPr txBox="1">
            <a:spLocks noGrp="1"/>
          </p:cNvSpPr>
          <p:nvPr>
            <p:ph type="sldNum" idx="12"/>
          </p:nvPr>
        </p:nvSpPr>
        <p:spPr>
          <a:xfrm>
            <a:off x="10558300" y="5956137"/>
            <a:ext cx="1052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2"/>
        <p:cNvGrpSpPr/>
        <p:nvPr/>
      </p:nvGrpSpPr>
      <p:grpSpPr>
        <a:xfrm>
          <a:off x="0" y="0"/>
          <a:ext cx="0" cy="0"/>
          <a:chOff x="0" y="0"/>
          <a:chExt cx="0" cy="0"/>
        </a:xfrm>
      </p:grpSpPr>
      <p:sp>
        <p:nvSpPr>
          <p:cNvPr id="83" name="Google Shape;83;p34"/>
          <p:cNvSpPr/>
          <p:nvPr/>
        </p:nvSpPr>
        <p:spPr>
          <a:xfrm>
            <a:off x="440286" y="614407"/>
            <a:ext cx="11309400" cy="1189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34"/>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4"/>
          <p:cNvSpPr txBox="1">
            <a:spLocks noGrp="1"/>
          </p:cNvSpPr>
          <p:nvPr>
            <p:ph type="body" idx="1"/>
          </p:nvPr>
        </p:nvSpPr>
        <p:spPr>
          <a:xfrm rot="5400000">
            <a:off x="4334608" y="-1417297"/>
            <a:ext cx="3522900" cy="11029500"/>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22072" algn="l">
              <a:lnSpc>
                <a:spcPct val="100000"/>
              </a:lnSpc>
              <a:spcBef>
                <a:spcPts val="600"/>
              </a:spcBef>
              <a:spcAft>
                <a:spcPts val="0"/>
              </a:spcAft>
              <a:buSzPts val="1472"/>
              <a:buChar char="◼"/>
              <a:defRPr/>
            </a:lvl2pPr>
            <a:lvl3pPr marL="1371600" lvl="2" indent="-310388" algn="l">
              <a:lnSpc>
                <a:spcPct val="100000"/>
              </a:lnSpc>
              <a:spcBef>
                <a:spcPts val="600"/>
              </a:spcBef>
              <a:spcAft>
                <a:spcPts val="0"/>
              </a:spcAft>
              <a:buSzPts val="1288"/>
              <a:buChar char="◼"/>
              <a:defRPr/>
            </a:lvl3pPr>
            <a:lvl4pPr marL="1828800" lvl="3" indent="-298703" algn="l">
              <a:lnSpc>
                <a:spcPct val="100000"/>
              </a:lnSpc>
              <a:spcBef>
                <a:spcPts val="600"/>
              </a:spcBef>
              <a:spcAft>
                <a:spcPts val="0"/>
              </a:spcAft>
              <a:buSzPts val="1104"/>
              <a:buChar char="◼"/>
              <a:defRPr/>
            </a:lvl4pPr>
            <a:lvl5pPr marL="2286000" lvl="4" indent="-298704" algn="l">
              <a:lnSpc>
                <a:spcPct val="100000"/>
              </a:lnSpc>
              <a:spcBef>
                <a:spcPts val="600"/>
              </a:spcBef>
              <a:spcAft>
                <a:spcPts val="0"/>
              </a:spcAft>
              <a:buSzPts val="1104"/>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86" name="Google Shape;86;p34"/>
          <p:cNvSpPr txBox="1">
            <a:spLocks noGrp="1"/>
          </p:cNvSpPr>
          <p:nvPr>
            <p:ph type="dt" idx="10"/>
          </p:nvPr>
        </p:nvSpPr>
        <p:spPr>
          <a:xfrm>
            <a:off x="7605951" y="5956137"/>
            <a:ext cx="28449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34"/>
          <p:cNvSpPr txBox="1">
            <a:spLocks noGrp="1"/>
          </p:cNvSpPr>
          <p:nvPr>
            <p:ph type="ftr" idx="11"/>
          </p:nvPr>
        </p:nvSpPr>
        <p:spPr>
          <a:xfrm>
            <a:off x="581192" y="5951811"/>
            <a:ext cx="69171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34"/>
          <p:cNvSpPr txBox="1">
            <a:spLocks noGrp="1"/>
          </p:cNvSpPr>
          <p:nvPr>
            <p:ph type="sldNum" idx="12"/>
          </p:nvPr>
        </p:nvSpPr>
        <p:spPr>
          <a:xfrm>
            <a:off x="10558300" y="5956137"/>
            <a:ext cx="1052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9"/>
        <p:cNvGrpSpPr/>
        <p:nvPr/>
      </p:nvGrpSpPr>
      <p:grpSpPr>
        <a:xfrm>
          <a:off x="0" y="0"/>
          <a:ext cx="0" cy="0"/>
          <a:chOff x="0" y="0"/>
          <a:chExt cx="0" cy="0"/>
        </a:xfrm>
      </p:grpSpPr>
      <p:sp>
        <p:nvSpPr>
          <p:cNvPr id="90" name="Google Shape;90;p35"/>
          <p:cNvSpPr/>
          <p:nvPr/>
        </p:nvSpPr>
        <p:spPr>
          <a:xfrm>
            <a:off x="8839201" y="599725"/>
            <a:ext cx="2906700" cy="5817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35"/>
          <p:cNvSpPr txBox="1">
            <a:spLocks noGrp="1"/>
          </p:cNvSpPr>
          <p:nvPr>
            <p:ph type="title"/>
          </p:nvPr>
        </p:nvSpPr>
        <p:spPr>
          <a:xfrm rot="5400000">
            <a:off x="7249665" y="2265127"/>
            <a:ext cx="5183100" cy="20043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35"/>
          <p:cNvSpPr txBox="1">
            <a:spLocks noGrp="1"/>
          </p:cNvSpPr>
          <p:nvPr>
            <p:ph type="body" idx="1"/>
          </p:nvPr>
        </p:nvSpPr>
        <p:spPr>
          <a:xfrm rot="5400000">
            <a:off x="2131502" y="-680874"/>
            <a:ext cx="5183100" cy="7896300"/>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93" name="Google Shape;93;p35"/>
          <p:cNvSpPr txBox="1">
            <a:spLocks noGrp="1"/>
          </p:cNvSpPr>
          <p:nvPr>
            <p:ph type="dt" idx="10"/>
          </p:nvPr>
        </p:nvSpPr>
        <p:spPr>
          <a:xfrm>
            <a:off x="8993673" y="5956137"/>
            <a:ext cx="13281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35"/>
          <p:cNvSpPr txBox="1">
            <a:spLocks noGrp="1"/>
          </p:cNvSpPr>
          <p:nvPr>
            <p:ph type="ftr" idx="11"/>
          </p:nvPr>
        </p:nvSpPr>
        <p:spPr>
          <a:xfrm>
            <a:off x="774923" y="5951811"/>
            <a:ext cx="78963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35"/>
          <p:cNvSpPr txBox="1">
            <a:spLocks noGrp="1"/>
          </p:cNvSpPr>
          <p:nvPr>
            <p:ph type="sldNum" idx="12"/>
          </p:nvPr>
        </p:nvSpPr>
        <p:spPr>
          <a:xfrm>
            <a:off x="10446615" y="5956137"/>
            <a:ext cx="11643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2D58AC"/>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
        <p:cNvGrpSpPr/>
        <p:nvPr/>
      </p:nvGrpSpPr>
      <p:grpSpPr>
        <a:xfrm>
          <a:off x="0" y="0"/>
          <a:ext cx="0" cy="0"/>
          <a:chOff x="0" y="0"/>
          <a:chExt cx="0" cy="0"/>
        </a:xfrm>
      </p:grpSpPr>
      <p:sp>
        <p:nvSpPr>
          <p:cNvPr id="26" name="Google Shape;26;p27"/>
          <p:cNvSpPr/>
          <p:nvPr/>
        </p:nvSpPr>
        <p:spPr>
          <a:xfrm>
            <a:off x="445982" y="606554"/>
            <a:ext cx="11300100" cy="1258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27"/>
          <p:cNvSpPr txBox="1">
            <a:spLocks noGrp="1"/>
          </p:cNvSpPr>
          <p:nvPr>
            <p:ph type="title"/>
          </p:nvPr>
        </p:nvSpPr>
        <p:spPr>
          <a:xfrm>
            <a:off x="581193" y="729658"/>
            <a:ext cx="11029500" cy="988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7"/>
          <p:cNvSpPr txBox="1">
            <a:spLocks noGrp="1"/>
          </p:cNvSpPr>
          <p:nvPr>
            <p:ph type="body" idx="1"/>
          </p:nvPr>
        </p:nvSpPr>
        <p:spPr>
          <a:xfrm>
            <a:off x="581193" y="2228003"/>
            <a:ext cx="5422500" cy="3633000"/>
          </a:xfrm>
          <a:prstGeom prst="rect">
            <a:avLst/>
          </a:prstGeom>
          <a:noFill/>
          <a:ln>
            <a:noFill/>
          </a:ln>
        </p:spPr>
        <p:txBody>
          <a:bodyPr spcFirstLastPara="1" wrap="square" lIns="91425" tIns="45700" rIns="91425" bIns="45700" anchor="ctr"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29" name="Google Shape;29;p27"/>
          <p:cNvSpPr txBox="1">
            <a:spLocks noGrp="1"/>
          </p:cNvSpPr>
          <p:nvPr>
            <p:ph type="body" idx="2"/>
          </p:nvPr>
        </p:nvSpPr>
        <p:spPr>
          <a:xfrm>
            <a:off x="6188417" y="2228003"/>
            <a:ext cx="5422500" cy="3633000"/>
          </a:xfrm>
          <a:prstGeom prst="rect">
            <a:avLst/>
          </a:prstGeom>
          <a:noFill/>
          <a:ln>
            <a:noFill/>
          </a:ln>
        </p:spPr>
        <p:txBody>
          <a:bodyPr spcFirstLastPara="1" wrap="square" lIns="91425" tIns="45700" rIns="91425" bIns="45700" anchor="ctr"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30" name="Google Shape;30;p27"/>
          <p:cNvSpPr txBox="1">
            <a:spLocks noGrp="1"/>
          </p:cNvSpPr>
          <p:nvPr>
            <p:ph type="dt" idx="10"/>
          </p:nvPr>
        </p:nvSpPr>
        <p:spPr>
          <a:xfrm>
            <a:off x="7605951" y="5956137"/>
            <a:ext cx="28449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7"/>
          <p:cNvSpPr txBox="1">
            <a:spLocks noGrp="1"/>
          </p:cNvSpPr>
          <p:nvPr>
            <p:ph type="ftr" idx="11"/>
          </p:nvPr>
        </p:nvSpPr>
        <p:spPr>
          <a:xfrm>
            <a:off x="581192" y="5951811"/>
            <a:ext cx="69171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7"/>
          <p:cNvSpPr txBox="1">
            <a:spLocks noGrp="1"/>
          </p:cNvSpPr>
          <p:nvPr>
            <p:ph type="sldNum" idx="12"/>
          </p:nvPr>
        </p:nvSpPr>
        <p:spPr>
          <a:xfrm>
            <a:off x="10558300" y="5956137"/>
            <a:ext cx="1052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
        <p:cNvGrpSpPr/>
        <p:nvPr/>
      </p:nvGrpSpPr>
      <p:grpSpPr>
        <a:xfrm>
          <a:off x="0" y="0"/>
          <a:ext cx="0" cy="0"/>
          <a:chOff x="0" y="0"/>
          <a:chExt cx="0" cy="0"/>
        </a:xfrm>
      </p:grpSpPr>
      <p:sp>
        <p:nvSpPr>
          <p:cNvPr id="34" name="Google Shape;34;p26"/>
          <p:cNvSpPr/>
          <p:nvPr/>
        </p:nvSpPr>
        <p:spPr>
          <a:xfrm>
            <a:off x="440286" y="614407"/>
            <a:ext cx="11309400" cy="1189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26"/>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6"/>
          <p:cNvSpPr txBox="1">
            <a:spLocks noGrp="1"/>
          </p:cNvSpPr>
          <p:nvPr>
            <p:ph type="body" idx="1"/>
          </p:nvPr>
        </p:nvSpPr>
        <p:spPr>
          <a:xfrm>
            <a:off x="581192" y="2180496"/>
            <a:ext cx="11029500" cy="3678300"/>
          </a:xfrm>
          <a:prstGeom prst="rect">
            <a:avLst/>
          </a:prstGeom>
          <a:noFill/>
          <a:ln>
            <a:noFill/>
          </a:ln>
        </p:spPr>
        <p:txBody>
          <a:bodyPr spcFirstLastPara="1" wrap="square" lIns="91425" tIns="45700" rIns="91425" bIns="45700" anchor="ctr"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37" name="Google Shape;37;p26"/>
          <p:cNvSpPr txBox="1">
            <a:spLocks noGrp="1"/>
          </p:cNvSpPr>
          <p:nvPr>
            <p:ph type="dt" idx="10"/>
          </p:nvPr>
        </p:nvSpPr>
        <p:spPr>
          <a:xfrm>
            <a:off x="7605951" y="5956137"/>
            <a:ext cx="28449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581192" y="5951811"/>
            <a:ext cx="69171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10558300" y="5956137"/>
            <a:ext cx="1052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33"/>
        <p:cNvGrpSpPr/>
        <p:nvPr/>
      </p:nvGrpSpPr>
      <p:grpSpPr>
        <a:xfrm>
          <a:off x="0" y="0"/>
          <a:ext cx="0" cy="0"/>
          <a:chOff x="0" y="0"/>
          <a:chExt cx="0" cy="0"/>
        </a:xfrm>
      </p:grpSpPr>
      <p:sp>
        <p:nvSpPr>
          <p:cNvPr id="34" name="Google Shape;34;p26"/>
          <p:cNvSpPr/>
          <p:nvPr/>
        </p:nvSpPr>
        <p:spPr>
          <a:xfrm>
            <a:off x="440286" y="614407"/>
            <a:ext cx="11309400" cy="1189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26"/>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6"/>
          <p:cNvSpPr txBox="1">
            <a:spLocks noGrp="1"/>
          </p:cNvSpPr>
          <p:nvPr>
            <p:ph type="body" idx="1"/>
          </p:nvPr>
        </p:nvSpPr>
        <p:spPr>
          <a:xfrm>
            <a:off x="581192" y="2180496"/>
            <a:ext cx="11029500" cy="3678300"/>
          </a:xfrm>
          <a:prstGeom prst="rect">
            <a:avLst/>
          </a:prstGeom>
          <a:noFill/>
          <a:ln>
            <a:noFill/>
          </a:ln>
        </p:spPr>
        <p:txBody>
          <a:bodyPr spcFirstLastPara="1" wrap="square" lIns="91425" tIns="45700" rIns="91425" bIns="45700" anchor="ctr"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37" name="Google Shape;37;p26"/>
          <p:cNvSpPr txBox="1">
            <a:spLocks noGrp="1"/>
          </p:cNvSpPr>
          <p:nvPr>
            <p:ph type="dt" idx="10"/>
          </p:nvPr>
        </p:nvSpPr>
        <p:spPr>
          <a:xfrm>
            <a:off x="7605951" y="5956137"/>
            <a:ext cx="28449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581192" y="5951811"/>
            <a:ext cx="69171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10558300" y="5956137"/>
            <a:ext cx="1052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25794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33"/>
        <p:cNvGrpSpPr/>
        <p:nvPr/>
      </p:nvGrpSpPr>
      <p:grpSpPr>
        <a:xfrm>
          <a:off x="0" y="0"/>
          <a:ext cx="0" cy="0"/>
          <a:chOff x="0" y="0"/>
          <a:chExt cx="0" cy="0"/>
        </a:xfrm>
      </p:grpSpPr>
      <p:sp>
        <p:nvSpPr>
          <p:cNvPr id="34" name="Google Shape;34;p26"/>
          <p:cNvSpPr/>
          <p:nvPr/>
        </p:nvSpPr>
        <p:spPr>
          <a:xfrm>
            <a:off x="440286" y="614407"/>
            <a:ext cx="11309400" cy="1189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26"/>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6"/>
          <p:cNvSpPr txBox="1">
            <a:spLocks noGrp="1"/>
          </p:cNvSpPr>
          <p:nvPr>
            <p:ph type="body" idx="1"/>
          </p:nvPr>
        </p:nvSpPr>
        <p:spPr>
          <a:xfrm>
            <a:off x="581192" y="2180496"/>
            <a:ext cx="11029500" cy="3678300"/>
          </a:xfrm>
          <a:prstGeom prst="rect">
            <a:avLst/>
          </a:prstGeom>
          <a:noFill/>
          <a:ln>
            <a:noFill/>
          </a:ln>
        </p:spPr>
        <p:txBody>
          <a:bodyPr spcFirstLastPara="1" wrap="square" lIns="91425" tIns="45700" rIns="91425" bIns="45700" anchor="ctr"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37" name="Google Shape;37;p26"/>
          <p:cNvSpPr txBox="1">
            <a:spLocks noGrp="1"/>
          </p:cNvSpPr>
          <p:nvPr>
            <p:ph type="dt" idx="10"/>
          </p:nvPr>
        </p:nvSpPr>
        <p:spPr>
          <a:xfrm>
            <a:off x="7605951" y="5956137"/>
            <a:ext cx="28449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581192" y="5951811"/>
            <a:ext cx="69171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10558300" y="5956137"/>
            <a:ext cx="1052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632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33"/>
        <p:cNvGrpSpPr/>
        <p:nvPr/>
      </p:nvGrpSpPr>
      <p:grpSpPr>
        <a:xfrm>
          <a:off x="0" y="0"/>
          <a:ext cx="0" cy="0"/>
          <a:chOff x="0" y="0"/>
          <a:chExt cx="0" cy="0"/>
        </a:xfrm>
      </p:grpSpPr>
      <p:sp>
        <p:nvSpPr>
          <p:cNvPr id="34" name="Google Shape;34;p26"/>
          <p:cNvSpPr/>
          <p:nvPr/>
        </p:nvSpPr>
        <p:spPr>
          <a:xfrm>
            <a:off x="440286" y="614407"/>
            <a:ext cx="11309400" cy="1189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26"/>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6"/>
          <p:cNvSpPr txBox="1">
            <a:spLocks noGrp="1"/>
          </p:cNvSpPr>
          <p:nvPr>
            <p:ph type="body" idx="1"/>
          </p:nvPr>
        </p:nvSpPr>
        <p:spPr>
          <a:xfrm>
            <a:off x="581192" y="2180496"/>
            <a:ext cx="11029500" cy="3678300"/>
          </a:xfrm>
          <a:prstGeom prst="rect">
            <a:avLst/>
          </a:prstGeom>
          <a:noFill/>
          <a:ln>
            <a:noFill/>
          </a:ln>
        </p:spPr>
        <p:txBody>
          <a:bodyPr spcFirstLastPara="1" wrap="square" lIns="91425" tIns="45700" rIns="91425" bIns="45700" anchor="ctr"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37" name="Google Shape;37;p26"/>
          <p:cNvSpPr txBox="1">
            <a:spLocks noGrp="1"/>
          </p:cNvSpPr>
          <p:nvPr>
            <p:ph type="dt" idx="10"/>
          </p:nvPr>
        </p:nvSpPr>
        <p:spPr>
          <a:xfrm>
            <a:off x="7605951" y="5956137"/>
            <a:ext cx="28449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581192" y="5951811"/>
            <a:ext cx="69171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10558300" y="5956137"/>
            <a:ext cx="1052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48152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33"/>
        <p:cNvGrpSpPr/>
        <p:nvPr/>
      </p:nvGrpSpPr>
      <p:grpSpPr>
        <a:xfrm>
          <a:off x="0" y="0"/>
          <a:ext cx="0" cy="0"/>
          <a:chOff x="0" y="0"/>
          <a:chExt cx="0" cy="0"/>
        </a:xfrm>
      </p:grpSpPr>
      <p:sp>
        <p:nvSpPr>
          <p:cNvPr id="34" name="Google Shape;34;p26"/>
          <p:cNvSpPr/>
          <p:nvPr/>
        </p:nvSpPr>
        <p:spPr>
          <a:xfrm>
            <a:off x="440286" y="614407"/>
            <a:ext cx="11309400" cy="1189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26"/>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6"/>
          <p:cNvSpPr txBox="1">
            <a:spLocks noGrp="1"/>
          </p:cNvSpPr>
          <p:nvPr>
            <p:ph type="body" idx="1"/>
          </p:nvPr>
        </p:nvSpPr>
        <p:spPr>
          <a:xfrm>
            <a:off x="581192" y="2180496"/>
            <a:ext cx="11029500" cy="3678300"/>
          </a:xfrm>
          <a:prstGeom prst="rect">
            <a:avLst/>
          </a:prstGeom>
          <a:noFill/>
          <a:ln>
            <a:noFill/>
          </a:ln>
        </p:spPr>
        <p:txBody>
          <a:bodyPr spcFirstLastPara="1" wrap="square" lIns="91425" tIns="45700" rIns="91425" bIns="45700" anchor="ctr"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37" name="Google Shape;37;p26"/>
          <p:cNvSpPr txBox="1">
            <a:spLocks noGrp="1"/>
          </p:cNvSpPr>
          <p:nvPr>
            <p:ph type="dt" idx="10"/>
          </p:nvPr>
        </p:nvSpPr>
        <p:spPr>
          <a:xfrm>
            <a:off x="7605951" y="5956137"/>
            <a:ext cx="28449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581192" y="5951811"/>
            <a:ext cx="69171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10558300" y="5956137"/>
            <a:ext cx="1052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76012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33"/>
        <p:cNvGrpSpPr/>
        <p:nvPr/>
      </p:nvGrpSpPr>
      <p:grpSpPr>
        <a:xfrm>
          <a:off x="0" y="0"/>
          <a:ext cx="0" cy="0"/>
          <a:chOff x="0" y="0"/>
          <a:chExt cx="0" cy="0"/>
        </a:xfrm>
      </p:grpSpPr>
      <p:sp>
        <p:nvSpPr>
          <p:cNvPr id="34" name="Google Shape;34;p26"/>
          <p:cNvSpPr/>
          <p:nvPr/>
        </p:nvSpPr>
        <p:spPr>
          <a:xfrm>
            <a:off x="440286" y="614407"/>
            <a:ext cx="11309400" cy="1189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26"/>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6"/>
          <p:cNvSpPr txBox="1">
            <a:spLocks noGrp="1"/>
          </p:cNvSpPr>
          <p:nvPr>
            <p:ph type="body" idx="1"/>
          </p:nvPr>
        </p:nvSpPr>
        <p:spPr>
          <a:xfrm>
            <a:off x="581192" y="2180496"/>
            <a:ext cx="11029500" cy="3678300"/>
          </a:xfrm>
          <a:prstGeom prst="rect">
            <a:avLst/>
          </a:prstGeom>
          <a:noFill/>
          <a:ln>
            <a:noFill/>
          </a:ln>
        </p:spPr>
        <p:txBody>
          <a:bodyPr spcFirstLastPara="1" wrap="square" lIns="91425" tIns="45700" rIns="91425" bIns="45700" anchor="ctr"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37" name="Google Shape;37;p26"/>
          <p:cNvSpPr txBox="1">
            <a:spLocks noGrp="1"/>
          </p:cNvSpPr>
          <p:nvPr>
            <p:ph type="dt" idx="10"/>
          </p:nvPr>
        </p:nvSpPr>
        <p:spPr>
          <a:xfrm>
            <a:off x="7605951" y="5956137"/>
            <a:ext cx="28449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581192" y="5951811"/>
            <a:ext cx="69171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10558300" y="5956137"/>
            <a:ext cx="1052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27237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33"/>
        <p:cNvGrpSpPr/>
        <p:nvPr/>
      </p:nvGrpSpPr>
      <p:grpSpPr>
        <a:xfrm>
          <a:off x="0" y="0"/>
          <a:ext cx="0" cy="0"/>
          <a:chOff x="0" y="0"/>
          <a:chExt cx="0" cy="0"/>
        </a:xfrm>
      </p:grpSpPr>
      <p:sp>
        <p:nvSpPr>
          <p:cNvPr id="34" name="Google Shape;34;p26"/>
          <p:cNvSpPr/>
          <p:nvPr/>
        </p:nvSpPr>
        <p:spPr>
          <a:xfrm>
            <a:off x="440286" y="614407"/>
            <a:ext cx="11309400" cy="1189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26"/>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6"/>
          <p:cNvSpPr txBox="1">
            <a:spLocks noGrp="1"/>
          </p:cNvSpPr>
          <p:nvPr>
            <p:ph type="body" idx="1"/>
          </p:nvPr>
        </p:nvSpPr>
        <p:spPr>
          <a:xfrm>
            <a:off x="581192" y="2180496"/>
            <a:ext cx="11029500" cy="3678300"/>
          </a:xfrm>
          <a:prstGeom prst="rect">
            <a:avLst/>
          </a:prstGeom>
          <a:noFill/>
          <a:ln>
            <a:noFill/>
          </a:ln>
        </p:spPr>
        <p:txBody>
          <a:bodyPr spcFirstLastPara="1" wrap="square" lIns="91425" tIns="45700" rIns="91425" bIns="45700" anchor="ctr"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37" name="Google Shape;37;p26"/>
          <p:cNvSpPr txBox="1">
            <a:spLocks noGrp="1"/>
          </p:cNvSpPr>
          <p:nvPr>
            <p:ph type="dt" idx="10"/>
          </p:nvPr>
        </p:nvSpPr>
        <p:spPr>
          <a:xfrm>
            <a:off x="7605951" y="5956137"/>
            <a:ext cx="28449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581192" y="5951811"/>
            <a:ext cx="69171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10558300" y="5956137"/>
            <a:ext cx="1052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1608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581192" y="705124"/>
            <a:ext cx="11029500" cy="1189500"/>
          </a:xfrm>
          <a:prstGeom prst="rect">
            <a:avLst/>
          </a:prstGeom>
          <a:noFill/>
          <a:ln>
            <a:noFill/>
          </a:ln>
        </p:spPr>
        <p:txBody>
          <a:bodyPr spcFirstLastPara="1" wrap="square" lIns="91425" tIns="45700" rIns="91425" bIns="45700" anchor="b" anchorCtr="0">
            <a:normAutofit/>
          </a:bodyPr>
          <a:lstStyle>
            <a:lvl1pPr marR="0" lvl="0" algn="l" rtl="0">
              <a:lnSpc>
                <a:spcPct val="100000"/>
              </a:lnSpc>
              <a:spcBef>
                <a:spcPts val="0"/>
              </a:spcBef>
              <a:spcAft>
                <a:spcPts val="0"/>
              </a:spcAft>
              <a:buClr>
                <a:schemeClr val="lt1"/>
              </a:buClr>
              <a:buSzPts val="2800"/>
              <a:buFont typeface="Gill Sans"/>
              <a:buNone/>
              <a:defRPr sz="2800" b="0" i="0" u="none" strike="noStrike" cap="none">
                <a:solidFill>
                  <a:schemeClr val="lt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1" name="Google Shape;11;p24"/>
          <p:cNvSpPr txBox="1">
            <a:spLocks noGrp="1"/>
          </p:cNvSpPr>
          <p:nvPr>
            <p:ph type="body" idx="1"/>
          </p:nvPr>
        </p:nvSpPr>
        <p:spPr>
          <a:xfrm>
            <a:off x="581192" y="2336003"/>
            <a:ext cx="11029500" cy="3522900"/>
          </a:xfrm>
          <a:prstGeom prst="rect">
            <a:avLst/>
          </a:prstGeom>
          <a:noFill/>
          <a:ln>
            <a:noFill/>
          </a:ln>
        </p:spPr>
        <p:txBody>
          <a:bodyPr spcFirstLastPara="1" wrap="square" lIns="91425" tIns="45700" rIns="91425" bIns="45700" anchor="ctr" anchorCtr="0">
            <a:normAutofit/>
          </a:bodyPr>
          <a:lstStyle>
            <a:lvl1pPr marL="457200" marR="0" lvl="0" indent="-333756" algn="l" rtl="0">
              <a:lnSpc>
                <a:spcPct val="100000"/>
              </a:lnSpc>
              <a:spcBef>
                <a:spcPts val="360"/>
              </a:spcBef>
              <a:spcAft>
                <a:spcPts val="0"/>
              </a:spcAft>
              <a:buClr>
                <a:schemeClr val="accent2"/>
              </a:buClr>
              <a:buSzPts val="1656"/>
              <a:buFont typeface="Noto Sans Symbols"/>
              <a:buChar char="◼"/>
              <a:defRPr sz="1800" b="0" i="0" u="none" strike="noStrike" cap="none">
                <a:solidFill>
                  <a:schemeClr val="dk2"/>
                </a:solidFill>
                <a:latin typeface="Gill Sans"/>
                <a:ea typeface="Gill Sans"/>
                <a:cs typeface="Gill Sans"/>
                <a:sym typeface="Gill Sans"/>
              </a:defRPr>
            </a:lvl1pPr>
            <a:lvl2pPr marL="914400" marR="0" lvl="1" indent="-322072" algn="l" rtl="0">
              <a:lnSpc>
                <a:spcPct val="100000"/>
              </a:lnSpc>
              <a:spcBef>
                <a:spcPts val="600"/>
              </a:spcBef>
              <a:spcAft>
                <a:spcPts val="0"/>
              </a:spcAft>
              <a:buClr>
                <a:schemeClr val="accent2"/>
              </a:buClr>
              <a:buSzPts val="1472"/>
              <a:buFont typeface="Noto Sans Symbols"/>
              <a:buChar char="◼"/>
              <a:defRPr sz="1600" b="0" i="0" u="none" strike="noStrike" cap="none">
                <a:solidFill>
                  <a:schemeClr val="dk2"/>
                </a:solidFill>
                <a:latin typeface="Gill Sans"/>
                <a:ea typeface="Gill Sans"/>
                <a:cs typeface="Gill Sans"/>
                <a:sym typeface="Gill Sans"/>
              </a:defRPr>
            </a:lvl2pPr>
            <a:lvl3pPr marL="1371600" marR="0" lvl="2" indent="-310388" algn="l" rtl="0">
              <a:lnSpc>
                <a:spcPct val="100000"/>
              </a:lnSpc>
              <a:spcBef>
                <a:spcPts val="600"/>
              </a:spcBef>
              <a:spcAft>
                <a:spcPts val="0"/>
              </a:spcAft>
              <a:buClr>
                <a:schemeClr val="accent2"/>
              </a:buClr>
              <a:buSzPts val="1288"/>
              <a:buFont typeface="Noto Sans Symbols"/>
              <a:buChar char="◼"/>
              <a:defRPr sz="1400" b="0" i="0" u="none" strike="noStrike" cap="none">
                <a:solidFill>
                  <a:schemeClr val="dk2"/>
                </a:solidFill>
                <a:latin typeface="Gill Sans"/>
                <a:ea typeface="Gill Sans"/>
                <a:cs typeface="Gill Sans"/>
                <a:sym typeface="Gill Sans"/>
              </a:defRPr>
            </a:lvl3pPr>
            <a:lvl4pPr marL="1828800" marR="0" lvl="3" indent="-29870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4pPr>
            <a:lvl5pPr marL="2286000" marR="0" lvl="4" indent="-29870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5pPr>
            <a:lvl6pPr marL="2743200" marR="0" lvl="5" indent="-29870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6pPr>
            <a:lvl7pPr marL="3200400" marR="0" lvl="6" indent="-29870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7pPr>
            <a:lvl8pPr marL="3657600" marR="0" lvl="7" indent="-29870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8pPr>
            <a:lvl9pPr marL="4114800" marR="0" lvl="8" indent="-298703" algn="l" rtl="0">
              <a:lnSpc>
                <a:spcPct val="100000"/>
              </a:lnSpc>
              <a:spcBef>
                <a:spcPts val="600"/>
              </a:spcBef>
              <a:spcAft>
                <a:spcPts val="60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9pPr>
          </a:lstStyle>
          <a:p>
            <a:endParaRPr/>
          </a:p>
        </p:txBody>
      </p:sp>
      <p:sp>
        <p:nvSpPr>
          <p:cNvPr id="12" name="Google Shape;12;p24"/>
          <p:cNvSpPr txBox="1">
            <a:spLocks noGrp="1"/>
          </p:cNvSpPr>
          <p:nvPr>
            <p:ph type="dt" idx="10"/>
          </p:nvPr>
        </p:nvSpPr>
        <p:spPr>
          <a:xfrm>
            <a:off x="7605951" y="5956137"/>
            <a:ext cx="2844900" cy="3651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900" b="0" i="0" u="none" strike="noStrike" cap="none">
                <a:solidFill>
                  <a:schemeClr val="accent2"/>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3" name="Google Shape;13;p24"/>
          <p:cNvSpPr txBox="1">
            <a:spLocks noGrp="1"/>
          </p:cNvSpPr>
          <p:nvPr>
            <p:ph type="ftr" idx="11"/>
          </p:nvPr>
        </p:nvSpPr>
        <p:spPr>
          <a:xfrm>
            <a:off x="581192" y="5951811"/>
            <a:ext cx="69171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accent2"/>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4" name="Google Shape;14;p24"/>
          <p:cNvSpPr txBox="1">
            <a:spLocks noGrp="1"/>
          </p:cNvSpPr>
          <p:nvPr>
            <p:ph type="sldNum" idx="12"/>
          </p:nvPr>
        </p:nvSpPr>
        <p:spPr>
          <a:xfrm>
            <a:off x="10558300" y="5956137"/>
            <a:ext cx="1052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24"/>
          <p:cNvSpPr/>
          <p:nvPr/>
        </p:nvSpPr>
        <p:spPr>
          <a:xfrm>
            <a:off x="446534" y="457200"/>
            <a:ext cx="3703200" cy="95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24"/>
          <p:cNvSpPr/>
          <p:nvPr/>
        </p:nvSpPr>
        <p:spPr>
          <a:xfrm>
            <a:off x="8042147" y="453643"/>
            <a:ext cx="3703200" cy="98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24"/>
          <p:cNvSpPr/>
          <p:nvPr/>
        </p:nvSpPr>
        <p:spPr>
          <a:xfrm>
            <a:off x="4241830" y="457200"/>
            <a:ext cx="3703200" cy="915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66" r:id="rId4"/>
    <p:sldLayoutId id="2147483665" r:id="rId5"/>
    <p:sldLayoutId id="2147483664" r:id="rId6"/>
    <p:sldLayoutId id="2147483663" r:id="rId7"/>
    <p:sldLayoutId id="2147483662" r:id="rId8"/>
    <p:sldLayoutId id="2147483661" r:id="rId9"/>
    <p:sldLayoutId id="2147483660" r:id="rId10"/>
    <p:sldLayoutId id="2147483652" r:id="rId11"/>
    <p:sldLayoutId id="2147483653" r:id="rId12"/>
    <p:sldLayoutId id="2147483654" r:id="rId13"/>
    <p:sldLayoutId id="2147483655" r:id="rId14"/>
    <p:sldLayoutId id="2147483656" r:id="rId15"/>
    <p:sldLayoutId id="2147483657" r:id="rId16"/>
    <p:sldLayoutId id="2147483658" r:id="rId17"/>
    <p:sldLayoutId id="2147483659"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hyperlink" Target="http://npgcc.org/"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mailto:wtps.npgcc@gmail.com"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en.wikipedia.org/wiki/Lifestyle_(sociology)"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en.wikipedia.org/wiki/Home" TargetMode="External"/><Relationship Id="rId5" Type="http://schemas.openxmlformats.org/officeDocument/2006/relationships/hyperlink" Target="https://en.wikipedia.org/wiki/Environmentally_friendly" TargetMode="External"/><Relationship Id="rId4" Type="http://schemas.openxmlformats.org/officeDocument/2006/relationships/hyperlink" Target="https://en.wikipedia.org/wiki/Brand_image" TargetMode="External"/></Relationships>
</file>

<file path=ppt/slides/_rels/slide5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Shape 100"/>
        <p:cNvGrpSpPr/>
        <p:nvPr/>
      </p:nvGrpSpPr>
      <p:grpSpPr>
        <a:xfrm>
          <a:off x="0" y="0"/>
          <a:ext cx="0" cy="0"/>
          <a:chOff x="0" y="0"/>
          <a:chExt cx="0" cy="0"/>
        </a:xfrm>
      </p:grpSpPr>
      <p:sp>
        <p:nvSpPr>
          <p:cNvPr id="101" name="Google Shape;101;p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pic>
        <p:nvPicPr>
          <p:cNvPr id="102" name="Google Shape;102;p1" descr="Digital Connections"/>
          <p:cNvPicPr preferRelativeResize="0"/>
          <p:nvPr/>
        </p:nvPicPr>
        <p:blipFill rotWithShape="1">
          <a:blip r:embed="rId3">
            <a:alphaModFix/>
          </a:blip>
          <a:srcRect l="13265" t="9089" r="3502"/>
          <a:stretch/>
        </p:blipFill>
        <p:spPr>
          <a:xfrm>
            <a:off x="57689" y="502920"/>
            <a:ext cx="12191980" cy="6857990"/>
          </a:xfrm>
          <a:prstGeom prst="rect">
            <a:avLst/>
          </a:prstGeom>
          <a:noFill/>
          <a:ln>
            <a:noFill/>
          </a:ln>
        </p:spPr>
      </p:pic>
      <p:grpSp>
        <p:nvGrpSpPr>
          <p:cNvPr id="103" name="Google Shape;103;p1"/>
          <p:cNvGrpSpPr/>
          <p:nvPr/>
        </p:nvGrpSpPr>
        <p:grpSpPr>
          <a:xfrm>
            <a:off x="446534" y="453643"/>
            <a:ext cx="11298933" cy="98554"/>
            <a:chOff x="446534" y="453643"/>
            <a:chExt cx="11298933" cy="98554"/>
          </a:xfrm>
        </p:grpSpPr>
        <p:sp>
          <p:nvSpPr>
            <p:cNvPr id="104" name="Google Shape;104;p1"/>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7" name="Google Shape;107;p1"/>
          <p:cNvSpPr/>
          <p:nvPr/>
        </p:nvSpPr>
        <p:spPr>
          <a:xfrm>
            <a:off x="448725" y="4103914"/>
            <a:ext cx="11409908" cy="2286761"/>
          </a:xfrm>
          <a:prstGeom prst="rect">
            <a:avLst/>
          </a:prstGeom>
          <a:solidFill>
            <a:schemeClr val="accent1">
              <a:alpha val="9607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1"/>
          <p:cNvSpPr txBox="1">
            <a:spLocks noGrp="1"/>
          </p:cNvSpPr>
          <p:nvPr>
            <p:ph type="ctrTitle"/>
          </p:nvPr>
        </p:nvSpPr>
        <p:spPr>
          <a:xfrm>
            <a:off x="551301" y="4258352"/>
            <a:ext cx="10993549" cy="895244"/>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6000"/>
              <a:buFont typeface="Gill Sans"/>
              <a:buNone/>
            </a:pPr>
            <a:r>
              <a:rPr lang="en-US" sz="6000" dirty="0">
                <a:solidFill>
                  <a:schemeClr val="lt1"/>
                </a:solidFill>
              </a:rPr>
              <a:t>NPGC3 2025</a:t>
            </a:r>
            <a:endParaRPr sz="6000" dirty="0">
              <a:solidFill>
                <a:schemeClr val="lt1"/>
              </a:solidFill>
            </a:endParaRPr>
          </a:p>
        </p:txBody>
      </p:sp>
      <p:sp>
        <p:nvSpPr>
          <p:cNvPr id="109" name="Google Shape;109;p1"/>
          <p:cNvSpPr txBox="1">
            <a:spLocks noGrp="1"/>
          </p:cNvSpPr>
          <p:nvPr>
            <p:ph type="subTitle" idx="1"/>
          </p:nvPr>
        </p:nvSpPr>
        <p:spPr>
          <a:xfrm>
            <a:off x="581191" y="6004452"/>
            <a:ext cx="2750403" cy="48482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72"/>
              <a:buNone/>
            </a:pPr>
            <a:r>
              <a:rPr lang="en-US" dirty="0">
                <a:solidFill>
                  <a:schemeClr val="lt1"/>
                </a:solidFill>
              </a:rPr>
              <a:t>BRIEFING : 12th March 2025</a:t>
            </a:r>
            <a:endParaRPr dirty="0">
              <a:solidFill>
                <a:schemeClr val="lt1"/>
              </a:solidFill>
            </a:endParaRPr>
          </a:p>
        </p:txBody>
      </p:sp>
      <p:sp>
        <p:nvSpPr>
          <p:cNvPr id="110" name="Google Shape;110;p1"/>
          <p:cNvSpPr txBox="1"/>
          <p:nvPr/>
        </p:nvSpPr>
        <p:spPr>
          <a:xfrm>
            <a:off x="446534" y="5188129"/>
            <a:ext cx="11098316" cy="690805"/>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lt1"/>
              </a:buClr>
              <a:buSzPts val="2800"/>
              <a:buFont typeface="Gill Sans"/>
              <a:buNone/>
            </a:pPr>
            <a:r>
              <a:rPr lang="en-US" sz="2800" dirty="0">
                <a:solidFill>
                  <a:schemeClr val="lt1"/>
                </a:solidFill>
                <a:latin typeface="Gill Sans"/>
                <a:ea typeface="Gill Sans"/>
                <a:cs typeface="Gill Sans"/>
                <a:sym typeface="Gill Sans"/>
              </a:rPr>
              <a:t>Greening the Red Dot : Building a City in Nature and a Resilient future</a:t>
            </a:r>
            <a:endParaRPr sz="2800" b="0" i="0" u="none" strike="noStrike" cap="none" dirty="0">
              <a:solidFill>
                <a:srgbClr val="00B0F0"/>
              </a:solidFill>
              <a:latin typeface="Gill Sans"/>
              <a:ea typeface="Gill Sans"/>
              <a:cs typeface="Gill Sans"/>
              <a:sym typeface="Gill Sans"/>
            </a:endParaRPr>
          </a:p>
        </p:txBody>
      </p:sp>
      <p:pic>
        <p:nvPicPr>
          <p:cNvPr id="111" name="Google Shape;111;p1"/>
          <p:cNvPicPr preferRelativeResize="0"/>
          <p:nvPr/>
        </p:nvPicPr>
        <p:blipFill rotWithShape="1">
          <a:blip r:embed="rId4">
            <a:alphaModFix/>
            <a:duotone>
              <a:schemeClr val="accent3">
                <a:shade val="45000"/>
                <a:satMod val="135000"/>
              </a:schemeClr>
              <a:prstClr val="white"/>
            </a:duotone>
          </a:blip>
          <a:srcRect/>
          <a:stretch/>
        </p:blipFill>
        <p:spPr>
          <a:xfrm>
            <a:off x="8405350" y="6372225"/>
            <a:ext cx="3752850" cy="485775"/>
          </a:xfrm>
          <a:prstGeom prst="rect">
            <a:avLst/>
          </a:prstGeom>
          <a:noFill/>
          <a:ln w="9525" cap="flat" cmpd="sng">
            <a:solidFill>
              <a:srgbClr val="F2F2F2"/>
            </a:solidFill>
            <a:prstDash val="solid"/>
            <a:round/>
            <a:headEnd type="none" w="sm" len="sm"/>
            <a:tailEnd type="none" w="sm" len="sm"/>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A4329-D503-738E-B4FC-3E0089BC9B0B}"/>
              </a:ext>
            </a:extLst>
          </p:cNvPr>
          <p:cNvSpPr>
            <a:spLocks noGrp="1"/>
          </p:cNvSpPr>
          <p:nvPr>
            <p:ph type="title"/>
          </p:nvPr>
        </p:nvSpPr>
        <p:spPr/>
        <p:txBody>
          <a:bodyPr/>
          <a:lstStyle/>
          <a:p>
            <a:r>
              <a:rPr lang="en-SG" dirty="0"/>
              <a:t>Building a City In Nature</a:t>
            </a:r>
            <a:endParaRPr lang="en-US" dirty="0"/>
          </a:p>
        </p:txBody>
      </p:sp>
      <p:sp>
        <p:nvSpPr>
          <p:cNvPr id="3" name="Text Placeholder 2">
            <a:extLst>
              <a:ext uri="{FF2B5EF4-FFF2-40B4-BE49-F238E27FC236}">
                <a16:creationId xmlns:a16="http://schemas.microsoft.com/office/drawing/2014/main" id="{22688097-7CD6-80F6-9C6D-91D6D2BD0751}"/>
              </a:ext>
            </a:extLst>
          </p:cNvPr>
          <p:cNvSpPr>
            <a:spLocks noGrp="1"/>
          </p:cNvSpPr>
          <p:nvPr>
            <p:ph type="body" idx="1"/>
          </p:nvPr>
        </p:nvSpPr>
        <p:spPr>
          <a:xfrm>
            <a:off x="679163" y="2095156"/>
            <a:ext cx="11164494" cy="4510768"/>
          </a:xfrm>
        </p:spPr>
        <p:txBody>
          <a:bodyPr anchor="t">
            <a:normAutofit/>
          </a:bodyPr>
          <a:lstStyle/>
          <a:p>
            <a:pPr marL="123444" indent="0">
              <a:buNone/>
            </a:pPr>
            <a:r>
              <a:rPr lang="en-US" sz="3200" dirty="0"/>
              <a:t>2. Green Buildings &amp; Infrastructure</a:t>
            </a:r>
          </a:p>
          <a:p>
            <a:r>
              <a:rPr lang="en-US" sz="3200" b="1" dirty="0"/>
              <a:t>Green Roofs &amp; Walls</a:t>
            </a:r>
            <a:r>
              <a:rPr lang="en-US" sz="3200" dirty="0"/>
              <a:t> – Cover rooftops and building facades with vegetation to reduce heat and provide insulation.</a:t>
            </a:r>
          </a:p>
          <a:p>
            <a:pPr marL="123444" indent="0">
              <a:buNone/>
            </a:pPr>
            <a:endParaRPr lang="en-US" sz="3200" dirty="0"/>
          </a:p>
          <a:p>
            <a:pPr marL="123444" indent="0">
              <a:buNone/>
            </a:pPr>
            <a:endParaRPr lang="en-US" dirty="0"/>
          </a:p>
        </p:txBody>
      </p:sp>
      <p:pic>
        <p:nvPicPr>
          <p:cNvPr id="3074" name="Picture 2" descr="Parkroyal on Pickering">
            <a:extLst>
              <a:ext uri="{FF2B5EF4-FFF2-40B4-BE49-F238E27FC236}">
                <a16:creationId xmlns:a16="http://schemas.microsoft.com/office/drawing/2014/main" id="{BCA5B3B5-01C7-118E-A28B-D183BBFFE1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192" y="4012692"/>
            <a:ext cx="3217870" cy="21431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0842AC1-2293-A51E-71EB-7C7F62657C0E}"/>
              </a:ext>
            </a:extLst>
          </p:cNvPr>
          <p:cNvSpPr txBox="1"/>
          <p:nvPr/>
        </p:nvSpPr>
        <p:spPr>
          <a:xfrm>
            <a:off x="6638" y="6237486"/>
            <a:ext cx="4404465" cy="523220"/>
          </a:xfrm>
          <a:prstGeom prst="rect">
            <a:avLst/>
          </a:prstGeom>
          <a:noFill/>
        </p:spPr>
        <p:txBody>
          <a:bodyPr wrap="square" rtlCol="0">
            <a:spAutoFit/>
          </a:bodyPr>
          <a:lstStyle/>
          <a:p>
            <a:r>
              <a:rPr lang="en-SG" sz="2800" b="1" dirty="0" err="1"/>
              <a:t>Parkroyal</a:t>
            </a:r>
            <a:r>
              <a:rPr lang="en-SG" sz="2800" b="1" dirty="0"/>
              <a:t> on Pickering </a:t>
            </a:r>
            <a:endParaRPr lang="en-US" sz="2800" b="1" dirty="0"/>
          </a:p>
        </p:txBody>
      </p:sp>
      <p:pic>
        <p:nvPicPr>
          <p:cNvPr id="3076" name="Picture 4" descr="Nanyang Technology University">
            <a:extLst>
              <a:ext uri="{FF2B5EF4-FFF2-40B4-BE49-F238E27FC236}">
                <a16:creationId xmlns:a16="http://schemas.microsoft.com/office/drawing/2014/main" id="{AB405354-E3BE-EFA3-81B2-DC7FBFB180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69" t="1734" r="13689" b="12074"/>
          <a:stretch/>
        </p:blipFill>
        <p:spPr bwMode="auto">
          <a:xfrm>
            <a:off x="4140768" y="4012692"/>
            <a:ext cx="3395117" cy="229760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2B1D9F7-CFFB-9EB1-0522-0C5492D1B063}"/>
              </a:ext>
            </a:extLst>
          </p:cNvPr>
          <p:cNvSpPr txBox="1"/>
          <p:nvPr/>
        </p:nvSpPr>
        <p:spPr>
          <a:xfrm>
            <a:off x="5185184" y="6392268"/>
            <a:ext cx="1523999" cy="523220"/>
          </a:xfrm>
          <a:prstGeom prst="rect">
            <a:avLst/>
          </a:prstGeom>
          <a:noFill/>
        </p:spPr>
        <p:txBody>
          <a:bodyPr wrap="square" rtlCol="0">
            <a:spAutoFit/>
          </a:bodyPr>
          <a:lstStyle/>
          <a:p>
            <a:r>
              <a:rPr lang="en-SG" sz="2800" b="1" dirty="0"/>
              <a:t>NTU</a:t>
            </a:r>
            <a:endParaRPr lang="en-US" sz="2800" b="1" dirty="0"/>
          </a:p>
        </p:txBody>
      </p:sp>
      <p:pic>
        <p:nvPicPr>
          <p:cNvPr id="3078" name="Picture 6" descr="Khoo Teck Puat Hospital">
            <a:extLst>
              <a:ext uri="{FF2B5EF4-FFF2-40B4-BE49-F238E27FC236}">
                <a16:creationId xmlns:a16="http://schemas.microsoft.com/office/drawing/2014/main" id="{9FFFFCE0-267B-C50A-2F9F-6C60E817F7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7021" y="3837237"/>
            <a:ext cx="3583671" cy="20172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BFA0B29-D7EE-8129-BE54-843DCD7FB813}"/>
              </a:ext>
            </a:extLst>
          </p:cNvPr>
          <p:cNvSpPr txBox="1"/>
          <p:nvPr/>
        </p:nvSpPr>
        <p:spPr>
          <a:xfrm>
            <a:off x="7780898" y="6094265"/>
            <a:ext cx="4404465" cy="523220"/>
          </a:xfrm>
          <a:prstGeom prst="rect">
            <a:avLst/>
          </a:prstGeom>
          <a:noFill/>
        </p:spPr>
        <p:txBody>
          <a:bodyPr wrap="square" rtlCol="0">
            <a:spAutoFit/>
          </a:bodyPr>
          <a:lstStyle/>
          <a:p>
            <a:r>
              <a:rPr lang="en-SG" sz="2800" b="1" dirty="0"/>
              <a:t>Khoo Teck </a:t>
            </a:r>
            <a:r>
              <a:rPr lang="en-SG" sz="2800" b="1" dirty="0" err="1"/>
              <a:t>Puat</a:t>
            </a:r>
            <a:r>
              <a:rPr lang="en-SG" sz="2800" b="1" dirty="0"/>
              <a:t> hospital</a:t>
            </a:r>
            <a:endParaRPr lang="en-US" sz="2800" b="1" dirty="0"/>
          </a:p>
        </p:txBody>
      </p:sp>
    </p:spTree>
    <p:extLst>
      <p:ext uri="{BB962C8B-B14F-4D97-AF65-F5344CB8AC3E}">
        <p14:creationId xmlns:p14="http://schemas.microsoft.com/office/powerpoint/2010/main" val="911867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D5CFF-0DF4-9016-AC96-212D5ED5F1B3}"/>
              </a:ext>
            </a:extLst>
          </p:cNvPr>
          <p:cNvSpPr>
            <a:spLocks noGrp="1"/>
          </p:cNvSpPr>
          <p:nvPr>
            <p:ph type="title"/>
          </p:nvPr>
        </p:nvSpPr>
        <p:spPr>
          <a:xfrm>
            <a:off x="450563" y="838200"/>
            <a:ext cx="11029500" cy="816429"/>
          </a:xfrm>
        </p:spPr>
        <p:txBody>
          <a:bodyPr/>
          <a:lstStyle/>
          <a:p>
            <a:r>
              <a:rPr lang="en-SG"/>
              <a:t>Building a City In Nature</a:t>
            </a:r>
            <a:endParaRPr lang="en-US"/>
          </a:p>
        </p:txBody>
      </p:sp>
      <p:sp>
        <p:nvSpPr>
          <p:cNvPr id="3" name="Text Placeholder 2">
            <a:extLst>
              <a:ext uri="{FF2B5EF4-FFF2-40B4-BE49-F238E27FC236}">
                <a16:creationId xmlns:a16="http://schemas.microsoft.com/office/drawing/2014/main" id="{2DED5D5E-5857-7A7A-9B30-2C5EF613C8FD}"/>
              </a:ext>
            </a:extLst>
          </p:cNvPr>
          <p:cNvSpPr>
            <a:spLocks noGrp="1"/>
          </p:cNvSpPr>
          <p:nvPr>
            <p:ph type="body" idx="1"/>
          </p:nvPr>
        </p:nvSpPr>
        <p:spPr>
          <a:xfrm>
            <a:off x="217714" y="1818606"/>
            <a:ext cx="11440886" cy="4603966"/>
          </a:xfrm>
        </p:spPr>
        <p:txBody>
          <a:bodyPr anchor="t"/>
          <a:lstStyle/>
          <a:p>
            <a:r>
              <a:rPr lang="en-US" sz="3200" b="1" dirty="0"/>
              <a:t>Permeable Pavements</a:t>
            </a:r>
            <a:r>
              <a:rPr lang="en-US" sz="3200" dirty="0"/>
              <a:t> – Replace concrete with water-absorbing surfaces to prevent flooding.</a:t>
            </a:r>
          </a:p>
          <a:p>
            <a:r>
              <a:rPr lang="en-US" sz="3200" dirty="0"/>
              <a:t> </a:t>
            </a:r>
            <a:r>
              <a:rPr lang="en-US" sz="3200" b="1" dirty="0"/>
              <a:t>Rain Gardens</a:t>
            </a:r>
            <a:r>
              <a:rPr lang="en-US" sz="3200" dirty="0"/>
              <a:t> – Design landscaped areas to capture and filter rainwater runoff.</a:t>
            </a:r>
          </a:p>
          <a:p>
            <a:endParaRPr lang="en-US" dirty="0"/>
          </a:p>
        </p:txBody>
      </p:sp>
      <p:pic>
        <p:nvPicPr>
          <p:cNvPr id="4098" name="Picture 2" descr="Rain Gardens at Teban Vista - Elmich Pte Ltd">
            <a:extLst>
              <a:ext uri="{FF2B5EF4-FFF2-40B4-BE49-F238E27FC236}">
                <a16:creationId xmlns:a16="http://schemas.microsoft.com/office/drawing/2014/main" id="{E5BA42FA-4F59-7729-4DEC-586F2E760B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9171" y="3900492"/>
            <a:ext cx="3017393" cy="227511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Yunnan Garden Rejuvenation - STX Landscape">
            <a:extLst>
              <a:ext uri="{FF2B5EF4-FFF2-40B4-BE49-F238E27FC236}">
                <a16:creationId xmlns:a16="http://schemas.microsoft.com/office/drawing/2014/main" id="{AA263A04-2D6F-CC69-6329-5D0E14B892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6371" y="3900492"/>
            <a:ext cx="3494314" cy="22121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57CB9FD-9C75-EDA0-4706-595EE5C8BD5D}"/>
              </a:ext>
            </a:extLst>
          </p:cNvPr>
          <p:cNvSpPr txBox="1"/>
          <p:nvPr/>
        </p:nvSpPr>
        <p:spPr>
          <a:xfrm>
            <a:off x="6477001" y="6099406"/>
            <a:ext cx="3494313" cy="646331"/>
          </a:xfrm>
          <a:prstGeom prst="rect">
            <a:avLst/>
          </a:prstGeom>
          <a:noFill/>
        </p:spPr>
        <p:txBody>
          <a:bodyPr wrap="square" rtlCol="0">
            <a:spAutoFit/>
          </a:bodyPr>
          <a:lstStyle/>
          <a:p>
            <a:r>
              <a:rPr lang="en-SG" sz="3600" dirty="0">
                <a:latin typeface="Gill Sans" panose="02010600030101010101" charset="0"/>
              </a:rPr>
              <a:t>Yunnan Garden</a:t>
            </a:r>
            <a:endParaRPr lang="en-US" sz="3600" dirty="0">
              <a:latin typeface="Gill Sans" panose="02010600030101010101" charset="0"/>
            </a:endParaRPr>
          </a:p>
        </p:txBody>
      </p:sp>
      <p:sp>
        <p:nvSpPr>
          <p:cNvPr id="5" name="TextBox 4">
            <a:extLst>
              <a:ext uri="{FF2B5EF4-FFF2-40B4-BE49-F238E27FC236}">
                <a16:creationId xmlns:a16="http://schemas.microsoft.com/office/drawing/2014/main" id="{B5D1EDC6-49CE-370F-FC93-3D1CC72FF13F}"/>
              </a:ext>
            </a:extLst>
          </p:cNvPr>
          <p:cNvSpPr txBox="1"/>
          <p:nvPr/>
        </p:nvSpPr>
        <p:spPr>
          <a:xfrm>
            <a:off x="2220686" y="6175606"/>
            <a:ext cx="3494313" cy="646331"/>
          </a:xfrm>
          <a:prstGeom prst="rect">
            <a:avLst/>
          </a:prstGeom>
          <a:noFill/>
        </p:spPr>
        <p:txBody>
          <a:bodyPr wrap="square" rtlCol="0">
            <a:spAutoFit/>
          </a:bodyPr>
          <a:lstStyle/>
          <a:p>
            <a:r>
              <a:rPr lang="en-SG" sz="3600" dirty="0" err="1">
                <a:latin typeface="Gill Sans" panose="02010600030101010101" charset="0"/>
              </a:rPr>
              <a:t>Teban</a:t>
            </a:r>
            <a:r>
              <a:rPr lang="en-SG" sz="3600" dirty="0">
                <a:latin typeface="Gill Sans" panose="02010600030101010101" charset="0"/>
              </a:rPr>
              <a:t> Vista</a:t>
            </a:r>
            <a:endParaRPr lang="en-US" sz="3600" dirty="0">
              <a:latin typeface="Gill Sans" panose="02010600030101010101" charset="0"/>
            </a:endParaRPr>
          </a:p>
        </p:txBody>
      </p:sp>
    </p:spTree>
    <p:extLst>
      <p:ext uri="{BB962C8B-B14F-4D97-AF65-F5344CB8AC3E}">
        <p14:creationId xmlns:p14="http://schemas.microsoft.com/office/powerpoint/2010/main" val="1568266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4FA87-A25E-4FBA-3F0B-9C8BE5ED36F7}"/>
              </a:ext>
            </a:extLst>
          </p:cNvPr>
          <p:cNvSpPr>
            <a:spLocks noGrp="1"/>
          </p:cNvSpPr>
          <p:nvPr>
            <p:ph type="title"/>
          </p:nvPr>
        </p:nvSpPr>
        <p:spPr/>
        <p:txBody>
          <a:bodyPr/>
          <a:lstStyle/>
          <a:p>
            <a:r>
              <a:rPr kumimoji="0" lang="en-SG" sz="2800" b="0" i="0" u="none" strike="noStrike" kern="0" cap="none" spc="0" normalizeH="0" baseline="0" noProof="0" dirty="0">
                <a:ln>
                  <a:noFill/>
                </a:ln>
                <a:solidFill>
                  <a:srgbClr val="FFFFFF"/>
                </a:solidFill>
                <a:effectLst/>
                <a:uLnTx/>
                <a:uFillTx/>
                <a:latin typeface="Gill Sans"/>
                <a:sym typeface="Gill Sans"/>
              </a:rPr>
              <a:t>Building a City In Nature</a:t>
            </a:r>
            <a:endParaRPr lang="en-US" dirty="0"/>
          </a:p>
        </p:txBody>
      </p:sp>
      <p:sp>
        <p:nvSpPr>
          <p:cNvPr id="3" name="Text Placeholder 2">
            <a:extLst>
              <a:ext uri="{FF2B5EF4-FFF2-40B4-BE49-F238E27FC236}">
                <a16:creationId xmlns:a16="http://schemas.microsoft.com/office/drawing/2014/main" id="{8AE457C2-4A1F-895B-EA54-9A5566A61368}"/>
              </a:ext>
            </a:extLst>
          </p:cNvPr>
          <p:cNvSpPr>
            <a:spLocks noGrp="1"/>
          </p:cNvSpPr>
          <p:nvPr>
            <p:ph type="body" idx="1"/>
          </p:nvPr>
        </p:nvSpPr>
        <p:spPr/>
        <p:txBody>
          <a:bodyPr anchor="t">
            <a:normAutofit/>
          </a:bodyPr>
          <a:lstStyle/>
          <a:p>
            <a:pPr marL="123444" indent="0">
              <a:buNone/>
            </a:pPr>
            <a:r>
              <a:rPr lang="en-US" sz="3200" dirty="0"/>
              <a:t>3. Nature-Inspired Urban Planning</a:t>
            </a:r>
          </a:p>
          <a:p>
            <a:pPr>
              <a:buFont typeface="Wingdings" panose="05000000000000000000" pitchFamily="2" charset="2"/>
              <a:buChar char="q"/>
            </a:pPr>
            <a:endParaRPr lang="en-US" sz="3200" b="1" dirty="0"/>
          </a:p>
          <a:p>
            <a:pPr>
              <a:buFont typeface="Wingdings" panose="05000000000000000000" pitchFamily="2" charset="2"/>
              <a:buChar char="q"/>
            </a:pPr>
            <a:r>
              <a:rPr lang="en-US" sz="3200" b="1" dirty="0"/>
              <a:t>Eco-Districts</a:t>
            </a:r>
            <a:r>
              <a:rPr lang="en-US" sz="3200" dirty="0"/>
              <a:t> – Design neighborhoods with green spaces, sustainable energy, and eco-friendly transport.</a:t>
            </a:r>
          </a:p>
        </p:txBody>
      </p:sp>
    </p:spTree>
    <p:extLst>
      <p:ext uri="{BB962C8B-B14F-4D97-AF65-F5344CB8AC3E}">
        <p14:creationId xmlns:p14="http://schemas.microsoft.com/office/powerpoint/2010/main" val="1067872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D59E5-796E-46A8-CBEB-F903664457A8}"/>
              </a:ext>
            </a:extLst>
          </p:cNvPr>
          <p:cNvSpPr>
            <a:spLocks noGrp="1"/>
          </p:cNvSpPr>
          <p:nvPr>
            <p:ph type="title"/>
          </p:nvPr>
        </p:nvSpPr>
        <p:spPr/>
        <p:txBody>
          <a:bodyPr/>
          <a:lstStyle/>
          <a:p>
            <a:r>
              <a:rPr kumimoji="0" lang="en-SG" sz="2800" b="0" i="0" u="none" strike="noStrike" kern="0" cap="none" spc="0" normalizeH="0" baseline="0" noProof="0" dirty="0">
                <a:ln>
                  <a:noFill/>
                </a:ln>
                <a:solidFill>
                  <a:srgbClr val="FFFFFF"/>
                </a:solidFill>
                <a:effectLst/>
                <a:uLnTx/>
                <a:uFillTx/>
                <a:latin typeface="Gill Sans"/>
                <a:sym typeface="Gill Sans"/>
              </a:rPr>
              <a:t>Building a City In Nature</a:t>
            </a:r>
            <a:endParaRPr lang="en-US" dirty="0"/>
          </a:p>
        </p:txBody>
      </p:sp>
      <p:sp>
        <p:nvSpPr>
          <p:cNvPr id="3" name="Text Placeholder 2">
            <a:extLst>
              <a:ext uri="{FF2B5EF4-FFF2-40B4-BE49-F238E27FC236}">
                <a16:creationId xmlns:a16="http://schemas.microsoft.com/office/drawing/2014/main" id="{7E2BB542-C82F-B2AE-0DD6-D523E176FD74}"/>
              </a:ext>
            </a:extLst>
          </p:cNvPr>
          <p:cNvSpPr>
            <a:spLocks noGrp="1"/>
          </p:cNvSpPr>
          <p:nvPr>
            <p:ph type="body" idx="1"/>
          </p:nvPr>
        </p:nvSpPr>
        <p:spPr>
          <a:xfrm>
            <a:off x="581192" y="2180496"/>
            <a:ext cx="11029500" cy="4296504"/>
          </a:xfrm>
        </p:spPr>
        <p:txBody>
          <a:bodyPr anchor="t">
            <a:normAutofit fontScale="92500" lnSpcReduction="20000"/>
          </a:bodyPr>
          <a:lstStyle/>
          <a:p>
            <a:pPr marL="123444" indent="0">
              <a:buNone/>
            </a:pPr>
            <a:r>
              <a:rPr lang="en-US" sz="3200" b="1" dirty="0"/>
              <a:t>4. Community-Driven Initiatives</a:t>
            </a:r>
          </a:p>
          <a:p>
            <a:pPr marL="123444" indent="0">
              <a:buNone/>
            </a:pPr>
            <a:endParaRPr lang="en-US" sz="3200" b="1" dirty="0"/>
          </a:p>
          <a:p>
            <a:pPr>
              <a:buFont typeface="Wingdings" panose="05000000000000000000" pitchFamily="2" charset="2"/>
              <a:buChar char="q"/>
            </a:pPr>
            <a:r>
              <a:rPr lang="en-US" sz="3200" dirty="0"/>
              <a:t> </a:t>
            </a:r>
            <a:r>
              <a:rPr lang="en-US" sz="3200" b="1" dirty="0"/>
              <a:t>Urban Farming &amp; Community Gardens</a:t>
            </a:r>
            <a:r>
              <a:rPr lang="en-US" sz="3200" dirty="0"/>
              <a:t> – Transform rooftops and vacant lots into productive green spaces.</a:t>
            </a:r>
          </a:p>
          <a:p>
            <a:pPr>
              <a:buFont typeface="Wingdings" panose="05000000000000000000" pitchFamily="2" charset="2"/>
              <a:buChar char="q"/>
            </a:pPr>
            <a:endParaRPr lang="en-US" sz="3200" dirty="0"/>
          </a:p>
          <a:p>
            <a:pPr>
              <a:buFont typeface="Wingdings" panose="05000000000000000000" pitchFamily="2" charset="2"/>
              <a:buChar char="q"/>
            </a:pPr>
            <a:r>
              <a:rPr lang="en-US" sz="3200" dirty="0"/>
              <a:t> </a:t>
            </a:r>
            <a:r>
              <a:rPr lang="en-US" sz="3200" b="1" dirty="0"/>
              <a:t>Adopt-a-Tree Programs</a:t>
            </a:r>
            <a:r>
              <a:rPr lang="en-US" sz="3200" dirty="0"/>
              <a:t> – Let residents care for street trees to ensure their survival.</a:t>
            </a:r>
            <a:br>
              <a:rPr lang="en-US" sz="3200" dirty="0"/>
            </a:br>
            <a:endParaRPr lang="en-US" sz="3200" dirty="0"/>
          </a:p>
          <a:p>
            <a:pPr>
              <a:buFont typeface="Wingdings" panose="05000000000000000000" pitchFamily="2" charset="2"/>
              <a:buChar char="q"/>
            </a:pPr>
            <a:r>
              <a:rPr lang="en-US" sz="3200" dirty="0"/>
              <a:t> </a:t>
            </a:r>
            <a:r>
              <a:rPr lang="en-US" sz="3200" b="1" dirty="0"/>
              <a:t>Green Schoolyards</a:t>
            </a:r>
            <a:r>
              <a:rPr lang="en-US" sz="3200" dirty="0"/>
              <a:t> – Turn school playgrounds into lush, shaded learning spaces.</a:t>
            </a:r>
          </a:p>
          <a:p>
            <a:endParaRPr lang="en-US" dirty="0"/>
          </a:p>
        </p:txBody>
      </p:sp>
    </p:spTree>
    <p:extLst>
      <p:ext uri="{BB962C8B-B14F-4D97-AF65-F5344CB8AC3E}">
        <p14:creationId xmlns:p14="http://schemas.microsoft.com/office/powerpoint/2010/main" val="2187388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9"/>
          <p:cNvSpPr txBox="1">
            <a:spLocks noGrp="1"/>
          </p:cNvSpPr>
          <p:nvPr>
            <p:ph type="body" idx="2"/>
          </p:nvPr>
        </p:nvSpPr>
        <p:spPr>
          <a:xfrm>
            <a:off x="6188417" y="2228003"/>
            <a:ext cx="5422392" cy="3633047"/>
          </a:xfrm>
          <a:prstGeom prst="rect">
            <a:avLst/>
          </a:prstGeom>
          <a:noFill/>
          <a:ln>
            <a:noFill/>
          </a:ln>
        </p:spPr>
        <p:txBody>
          <a:bodyPr spcFirstLastPara="1" wrap="square" lIns="91425" tIns="45700" rIns="91425" bIns="45700" anchor="ctr" anchorCtr="0">
            <a:normAutofit/>
          </a:bodyPr>
          <a:lstStyle/>
          <a:p>
            <a:pPr marL="306000" lvl="0" indent="-200844" algn="l" rtl="0">
              <a:lnSpc>
                <a:spcPct val="100000"/>
              </a:lnSpc>
              <a:spcBef>
                <a:spcPts val="0"/>
              </a:spcBef>
              <a:spcAft>
                <a:spcPts val="0"/>
              </a:spcAft>
              <a:buSzPts val="1656"/>
              <a:buNone/>
            </a:pPr>
            <a:endParaRPr/>
          </a:p>
          <a:p>
            <a:pPr marL="306000" lvl="0" indent="-200844" algn="l" rtl="0">
              <a:lnSpc>
                <a:spcPct val="100000"/>
              </a:lnSpc>
              <a:spcBef>
                <a:spcPts val="960"/>
              </a:spcBef>
              <a:spcAft>
                <a:spcPts val="0"/>
              </a:spcAft>
              <a:buSzPts val="1656"/>
              <a:buNone/>
            </a:pPr>
            <a:endParaRPr/>
          </a:p>
          <a:p>
            <a:pPr marL="306000" lvl="0" indent="-200844" algn="l" rtl="0">
              <a:lnSpc>
                <a:spcPct val="100000"/>
              </a:lnSpc>
              <a:spcBef>
                <a:spcPts val="960"/>
              </a:spcBef>
              <a:spcAft>
                <a:spcPts val="0"/>
              </a:spcAft>
              <a:buSzPts val="1656"/>
              <a:buNone/>
            </a:pPr>
            <a:endParaRPr/>
          </a:p>
          <a:p>
            <a:pPr marL="306000" lvl="0" indent="-200844" algn="l" rtl="0">
              <a:lnSpc>
                <a:spcPct val="100000"/>
              </a:lnSpc>
              <a:spcBef>
                <a:spcPts val="960"/>
              </a:spcBef>
              <a:spcAft>
                <a:spcPts val="0"/>
              </a:spcAft>
              <a:buSzPts val="1656"/>
              <a:buNone/>
            </a:pPr>
            <a:endParaRPr/>
          </a:p>
          <a:p>
            <a:pPr marL="306000" lvl="0" indent="-200844" algn="l" rtl="0">
              <a:lnSpc>
                <a:spcPct val="100000"/>
              </a:lnSpc>
              <a:spcBef>
                <a:spcPts val="960"/>
              </a:spcBef>
              <a:spcAft>
                <a:spcPts val="0"/>
              </a:spcAft>
              <a:buSzPts val="1656"/>
              <a:buNone/>
            </a:pPr>
            <a:endParaRPr/>
          </a:p>
          <a:p>
            <a:pPr marL="306000" lvl="0" indent="-200844" algn="l" rtl="0">
              <a:lnSpc>
                <a:spcPct val="100000"/>
              </a:lnSpc>
              <a:spcBef>
                <a:spcPts val="960"/>
              </a:spcBef>
              <a:spcAft>
                <a:spcPts val="0"/>
              </a:spcAft>
              <a:buSzPts val="1656"/>
              <a:buNone/>
            </a:pPr>
            <a:endParaRPr/>
          </a:p>
        </p:txBody>
      </p:sp>
      <p:sp>
        <p:nvSpPr>
          <p:cNvPr id="240" name="Google Shape;240;p9"/>
          <p:cNvSpPr txBox="1">
            <a:spLocks noGrp="1"/>
          </p:cNvSpPr>
          <p:nvPr>
            <p:ph type="body" idx="1"/>
          </p:nvPr>
        </p:nvSpPr>
        <p:spPr>
          <a:xfrm>
            <a:off x="438069" y="2061026"/>
            <a:ext cx="3871537" cy="475440"/>
          </a:xfrm>
          <a:prstGeom prst="rect">
            <a:avLst/>
          </a:prstGeom>
          <a:noFill/>
          <a:ln>
            <a:noFill/>
          </a:ln>
        </p:spPr>
        <p:txBody>
          <a:bodyPr spcFirstLastPara="1" wrap="square" lIns="91425" tIns="45700" rIns="91425" bIns="45700" anchor="ctr" anchorCtr="0">
            <a:normAutofit/>
          </a:bodyPr>
          <a:lstStyle/>
          <a:p>
            <a:pPr marL="306000" lvl="0" indent="-306000" algn="l" rtl="0">
              <a:lnSpc>
                <a:spcPct val="100000"/>
              </a:lnSpc>
              <a:spcBef>
                <a:spcPts val="0"/>
              </a:spcBef>
              <a:spcAft>
                <a:spcPts val="0"/>
              </a:spcAft>
              <a:buSzPts val="1656"/>
              <a:buChar char="◼"/>
            </a:pPr>
            <a:r>
              <a:rPr lang="en-US"/>
              <a:t>https://www.greenplan.gov.sg/</a:t>
            </a:r>
            <a:endParaRPr/>
          </a:p>
        </p:txBody>
      </p:sp>
      <p:pic>
        <p:nvPicPr>
          <p:cNvPr id="241" name="Google Shape;241;p9"/>
          <p:cNvPicPr preferRelativeResize="0"/>
          <p:nvPr/>
        </p:nvPicPr>
        <p:blipFill rotWithShape="1">
          <a:blip r:embed="rId3">
            <a:alphaModFix/>
          </a:blip>
          <a:srcRect/>
          <a:stretch/>
        </p:blipFill>
        <p:spPr>
          <a:xfrm>
            <a:off x="263718" y="2536466"/>
            <a:ext cx="3474720" cy="4241183"/>
          </a:xfrm>
          <a:prstGeom prst="rect">
            <a:avLst/>
          </a:prstGeom>
          <a:noFill/>
          <a:ln>
            <a:noFill/>
          </a:ln>
        </p:spPr>
      </p:pic>
      <p:sp>
        <p:nvSpPr>
          <p:cNvPr id="242" name="Google Shape;242;p9"/>
          <p:cNvSpPr/>
          <p:nvPr/>
        </p:nvSpPr>
        <p:spPr>
          <a:xfrm>
            <a:off x="834887" y="5724940"/>
            <a:ext cx="2178657" cy="564542"/>
          </a:xfrm>
          <a:prstGeom prst="rect">
            <a:avLst/>
          </a:prstGeom>
          <a:noFill/>
          <a:ln w="22225"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43" name="Google Shape;243;p9"/>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en-US" dirty="0"/>
              <a:t>Greening the Red Dot : </a:t>
            </a:r>
            <a:r>
              <a:rPr kumimoji="0" lang="en-US" sz="2800" b="0" i="0" u="none" strike="noStrike" kern="0" cap="none" spc="0" normalizeH="0" baseline="0" noProof="0" dirty="0">
                <a:ln>
                  <a:noFill/>
                </a:ln>
                <a:solidFill>
                  <a:srgbClr val="FFFFFF"/>
                </a:solidFill>
                <a:effectLst/>
                <a:uLnTx/>
                <a:uFillTx/>
                <a:latin typeface="Gill Sans"/>
                <a:ea typeface="Gill Sans"/>
                <a:cs typeface="Gill Sans"/>
                <a:sym typeface="Gill Sans"/>
              </a:rPr>
              <a:t>Building a City in Nature and a Resilient future</a:t>
            </a:r>
            <a:endParaRPr dirty="0"/>
          </a:p>
        </p:txBody>
      </p:sp>
      <p:pic>
        <p:nvPicPr>
          <p:cNvPr id="244" name="Google Shape;244;p9"/>
          <p:cNvPicPr preferRelativeResize="0"/>
          <p:nvPr/>
        </p:nvPicPr>
        <p:blipFill rotWithShape="1">
          <a:blip r:embed="rId4">
            <a:alphaModFix/>
          </a:blip>
          <a:srcRect/>
          <a:stretch/>
        </p:blipFill>
        <p:spPr>
          <a:xfrm>
            <a:off x="3865164" y="2061015"/>
            <a:ext cx="8140665" cy="424118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564908F-045A-D3F2-442D-1A0D1C808673}"/>
              </a:ext>
            </a:extLst>
          </p:cNvPr>
          <p:cNvSpPr>
            <a:spLocks noGrp="1"/>
          </p:cNvSpPr>
          <p:nvPr>
            <p:ph type="title"/>
          </p:nvPr>
        </p:nvSpPr>
        <p:spPr>
          <a:xfrm>
            <a:off x="581192" y="702156"/>
            <a:ext cx="11029500" cy="1013700"/>
          </a:xfrm>
        </p:spPr>
        <p:txBody>
          <a:bodyPr/>
          <a:lstStyle/>
          <a:p>
            <a:r>
              <a:rPr lang="en-SG" dirty="0"/>
              <a:t>Building a Resilient Future</a:t>
            </a:r>
            <a:endParaRPr lang="en-US" dirty="0"/>
          </a:p>
        </p:txBody>
      </p:sp>
      <p:sp>
        <p:nvSpPr>
          <p:cNvPr id="12" name="Text Placeholder 2">
            <a:extLst>
              <a:ext uri="{FF2B5EF4-FFF2-40B4-BE49-F238E27FC236}">
                <a16:creationId xmlns:a16="http://schemas.microsoft.com/office/drawing/2014/main" id="{C5C6CC2C-63FD-49E3-D3A2-3C084C56BDE8}"/>
              </a:ext>
            </a:extLst>
          </p:cNvPr>
          <p:cNvSpPr>
            <a:spLocks noGrp="1"/>
          </p:cNvSpPr>
          <p:nvPr>
            <p:ph type="body" idx="1"/>
          </p:nvPr>
        </p:nvSpPr>
        <p:spPr>
          <a:xfrm>
            <a:off x="581192" y="2180495"/>
            <a:ext cx="11029500" cy="4677505"/>
          </a:xfrm>
        </p:spPr>
        <p:txBody>
          <a:bodyPr anchor="t">
            <a:normAutofit fontScale="92500" lnSpcReduction="10000"/>
          </a:bodyPr>
          <a:lstStyle/>
          <a:p>
            <a:pPr marL="123444" indent="0">
              <a:buNone/>
            </a:pPr>
            <a:r>
              <a:rPr lang="en-SG" sz="3200" dirty="0"/>
              <a:t>1. Adapt to Sea level Rise and Enhance Flood Resilience</a:t>
            </a:r>
          </a:p>
          <a:p>
            <a:pPr marL="123444" indent="0">
              <a:buNone/>
            </a:pPr>
            <a:endParaRPr lang="en-SG" dirty="0"/>
          </a:p>
          <a:p>
            <a:pPr>
              <a:buFont typeface="Wingdings" panose="05000000000000000000" pitchFamily="2" charset="2"/>
              <a:buChar char="q"/>
            </a:pPr>
            <a:r>
              <a:rPr lang="en-SG" sz="2800" b="1" dirty="0">
                <a:latin typeface="Gill Sans" panose="02010600030101010101" charset="0"/>
              </a:rPr>
              <a:t>Constructing coastal barriers</a:t>
            </a:r>
            <a:r>
              <a:rPr lang="en-SG" sz="2800" dirty="0">
                <a:latin typeface="Gill Sans" panose="02010600030101010101" charset="0"/>
              </a:rPr>
              <a:t> – to counter erosion and rising sea level caused by climate change </a:t>
            </a:r>
          </a:p>
          <a:p>
            <a:pPr marL="123444" indent="0">
              <a:buNone/>
            </a:pPr>
            <a:endParaRPr lang="en-SG" sz="2800" dirty="0">
              <a:latin typeface="Gill Sans" panose="02010600030101010101" charset="0"/>
            </a:endParaRPr>
          </a:p>
          <a:p>
            <a:pPr>
              <a:buFont typeface="Wingdings" panose="05000000000000000000" pitchFamily="2" charset="2"/>
              <a:buChar char="q"/>
            </a:pPr>
            <a:r>
              <a:rPr lang="en-US" sz="2800" b="1" dirty="0">
                <a:latin typeface="Gill Sans" panose="02010600030101010101" charset="0"/>
              </a:rPr>
              <a:t>Rainwater Harvesting</a:t>
            </a:r>
            <a:r>
              <a:rPr lang="en-US" sz="2800" dirty="0">
                <a:latin typeface="Gill Sans" panose="02010600030101010101" charset="0"/>
              </a:rPr>
              <a:t> – Use collected rainwater for irrigation in parks and gardens.</a:t>
            </a:r>
            <a:br>
              <a:rPr lang="en-US" sz="2800" dirty="0">
                <a:latin typeface="Gill Sans" panose="02010600030101010101" charset="0"/>
              </a:rPr>
            </a:br>
            <a:endParaRPr lang="en-US" sz="2800" dirty="0">
              <a:latin typeface="Gill Sans" panose="02010600030101010101" charset="0"/>
            </a:endParaRPr>
          </a:p>
          <a:p>
            <a:pPr>
              <a:buFont typeface="Wingdings" panose="05000000000000000000" pitchFamily="2" charset="2"/>
              <a:buChar char="q"/>
            </a:pPr>
            <a:r>
              <a:rPr lang="en-US" sz="2800" dirty="0">
                <a:latin typeface="Gill Sans" panose="02010600030101010101" charset="0"/>
              </a:rPr>
              <a:t> </a:t>
            </a:r>
            <a:r>
              <a:rPr lang="en-US" sz="2800" b="1" dirty="0">
                <a:latin typeface="Gill Sans" panose="02010600030101010101" charset="0"/>
              </a:rPr>
              <a:t>Restore Wetlands &amp; Rivers</a:t>
            </a:r>
            <a:r>
              <a:rPr lang="en-US" sz="2800" dirty="0">
                <a:latin typeface="Gill Sans" panose="02010600030101010101" charset="0"/>
              </a:rPr>
              <a:t> – Bring back natural waterways to manage floods and create habitats.</a:t>
            </a:r>
            <a:br>
              <a:rPr lang="en-US" sz="2800" dirty="0">
                <a:latin typeface="Gill Sans" panose="02010600030101010101" charset="0"/>
              </a:rPr>
            </a:br>
            <a:endParaRPr lang="en-US" sz="2800" dirty="0">
              <a:latin typeface="Gill Sans" panose="02010600030101010101" charset="0"/>
            </a:endParaRPr>
          </a:p>
          <a:p>
            <a:pPr marL="123444" indent="0">
              <a:buNone/>
            </a:pPr>
            <a:endParaRPr lang="en-US" dirty="0"/>
          </a:p>
        </p:txBody>
      </p:sp>
    </p:spTree>
    <p:extLst>
      <p:ext uri="{BB962C8B-B14F-4D97-AF65-F5344CB8AC3E}">
        <p14:creationId xmlns:p14="http://schemas.microsoft.com/office/powerpoint/2010/main" val="916816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CF555-9A18-1435-7890-A9FEBAB4D5D9}"/>
              </a:ext>
            </a:extLst>
          </p:cNvPr>
          <p:cNvSpPr>
            <a:spLocks noGrp="1"/>
          </p:cNvSpPr>
          <p:nvPr>
            <p:ph type="title"/>
          </p:nvPr>
        </p:nvSpPr>
        <p:spPr/>
        <p:txBody>
          <a:bodyPr/>
          <a:lstStyle/>
          <a:p>
            <a:r>
              <a:rPr kumimoji="0" lang="en-SG" sz="2800" b="0" i="0" u="none" strike="noStrike" kern="0" cap="none" spc="0" normalizeH="0" baseline="0" noProof="0" dirty="0">
                <a:ln>
                  <a:noFill/>
                </a:ln>
                <a:solidFill>
                  <a:srgbClr val="FFFFFF"/>
                </a:solidFill>
                <a:effectLst/>
                <a:uLnTx/>
                <a:uFillTx/>
                <a:latin typeface="Gill Sans"/>
                <a:sym typeface="Gill Sans"/>
              </a:rPr>
              <a:t>Building a Resilient Future</a:t>
            </a:r>
            <a:endParaRPr lang="en-US" dirty="0"/>
          </a:p>
        </p:txBody>
      </p:sp>
      <p:sp>
        <p:nvSpPr>
          <p:cNvPr id="3" name="Text Placeholder 2">
            <a:extLst>
              <a:ext uri="{FF2B5EF4-FFF2-40B4-BE49-F238E27FC236}">
                <a16:creationId xmlns:a16="http://schemas.microsoft.com/office/drawing/2014/main" id="{E6DE74AE-7782-E854-E3AB-AAD46F0BE791}"/>
              </a:ext>
            </a:extLst>
          </p:cNvPr>
          <p:cNvSpPr>
            <a:spLocks noGrp="1"/>
          </p:cNvSpPr>
          <p:nvPr>
            <p:ph type="body" idx="1"/>
          </p:nvPr>
        </p:nvSpPr>
        <p:spPr/>
        <p:txBody>
          <a:bodyPr anchor="t">
            <a:normAutofit/>
          </a:bodyPr>
          <a:lstStyle/>
          <a:p>
            <a:pPr marL="123444" indent="0">
              <a:buNone/>
            </a:pPr>
            <a:r>
              <a:rPr lang="en-SG" sz="3200" dirty="0"/>
              <a:t>2. Grow food locally to meet domestic food consumption</a:t>
            </a:r>
          </a:p>
          <a:p>
            <a:pPr>
              <a:buFont typeface="Wingdings" panose="05000000000000000000" pitchFamily="2" charset="2"/>
              <a:buChar char="q"/>
            </a:pPr>
            <a:r>
              <a:rPr lang="en-SG" sz="3200" b="1" dirty="0">
                <a:solidFill>
                  <a:schemeClr val="tx1"/>
                </a:solidFill>
              </a:rPr>
              <a:t>Lab grown meat </a:t>
            </a:r>
            <a:r>
              <a:rPr lang="en-SG" sz="3200" dirty="0">
                <a:solidFill>
                  <a:schemeClr val="tx1"/>
                </a:solidFill>
              </a:rPr>
              <a:t>– growing meat in laboratory</a:t>
            </a:r>
            <a:r>
              <a:rPr lang="en-SG" sz="3200" b="1" dirty="0">
                <a:solidFill>
                  <a:schemeClr val="tx1"/>
                </a:solidFill>
              </a:rPr>
              <a:t> </a:t>
            </a:r>
            <a:r>
              <a:rPr lang="en-SG" sz="3200" dirty="0"/>
              <a:t>to meet domestic demand for meat</a:t>
            </a:r>
          </a:p>
          <a:p>
            <a:pPr>
              <a:buFont typeface="Wingdings" panose="05000000000000000000" pitchFamily="2" charset="2"/>
              <a:buChar char="q"/>
            </a:pPr>
            <a:r>
              <a:rPr lang="en-US" sz="3200" b="1" dirty="0">
                <a:latin typeface="Gill Sans" panose="02010600030101010101" charset="0"/>
              </a:rPr>
              <a:t>Urban Biodiversity Programs</a:t>
            </a:r>
            <a:r>
              <a:rPr lang="en-US" sz="3200" dirty="0">
                <a:latin typeface="Gill Sans" panose="02010600030101010101" charset="0"/>
              </a:rPr>
              <a:t> – Encourage rooftop farming, bird-friendly buildings, and pollinator gardens and hydroponic agriculture to grow plants</a:t>
            </a:r>
            <a:endParaRPr lang="en-SG" sz="3200" dirty="0"/>
          </a:p>
          <a:p>
            <a:pPr marL="123444" indent="0">
              <a:buNone/>
            </a:pPr>
            <a:endParaRPr lang="en-US" dirty="0"/>
          </a:p>
        </p:txBody>
      </p:sp>
    </p:spTree>
    <p:extLst>
      <p:ext uri="{BB962C8B-B14F-4D97-AF65-F5344CB8AC3E}">
        <p14:creationId xmlns:p14="http://schemas.microsoft.com/office/powerpoint/2010/main" val="575018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6"/>
          <p:cNvSpPr txBox="1">
            <a:spLocks noGrp="1"/>
          </p:cNvSpPr>
          <p:nvPr>
            <p:ph type="body" idx="2"/>
          </p:nvPr>
        </p:nvSpPr>
        <p:spPr>
          <a:xfrm>
            <a:off x="6188417" y="2228003"/>
            <a:ext cx="5422392" cy="3633047"/>
          </a:xfrm>
          <a:prstGeom prst="rect">
            <a:avLst/>
          </a:prstGeom>
          <a:noFill/>
          <a:ln>
            <a:noFill/>
          </a:ln>
        </p:spPr>
        <p:txBody>
          <a:bodyPr spcFirstLastPara="1" wrap="square" lIns="91425" tIns="45700" rIns="91425" bIns="45700" anchor="ctr" anchorCtr="0">
            <a:normAutofit/>
          </a:bodyPr>
          <a:lstStyle/>
          <a:p>
            <a:pPr marL="306000" lvl="0" indent="-200844" algn="l" rtl="0">
              <a:lnSpc>
                <a:spcPct val="100000"/>
              </a:lnSpc>
              <a:spcBef>
                <a:spcPts val="0"/>
              </a:spcBef>
              <a:spcAft>
                <a:spcPts val="0"/>
              </a:spcAft>
              <a:buSzPts val="1656"/>
              <a:buNone/>
            </a:pPr>
            <a:endParaRPr/>
          </a:p>
          <a:p>
            <a:pPr marL="306000" lvl="0" indent="-200844" algn="l" rtl="0">
              <a:lnSpc>
                <a:spcPct val="100000"/>
              </a:lnSpc>
              <a:spcBef>
                <a:spcPts val="960"/>
              </a:spcBef>
              <a:spcAft>
                <a:spcPts val="0"/>
              </a:spcAft>
              <a:buSzPts val="1656"/>
              <a:buNone/>
            </a:pPr>
            <a:endParaRPr/>
          </a:p>
          <a:p>
            <a:pPr marL="306000" lvl="0" indent="-200844" algn="l" rtl="0">
              <a:lnSpc>
                <a:spcPct val="100000"/>
              </a:lnSpc>
              <a:spcBef>
                <a:spcPts val="960"/>
              </a:spcBef>
              <a:spcAft>
                <a:spcPts val="0"/>
              </a:spcAft>
              <a:buSzPts val="1656"/>
              <a:buNone/>
            </a:pPr>
            <a:endParaRPr/>
          </a:p>
          <a:p>
            <a:pPr marL="306000" lvl="0" indent="-200844" algn="l" rtl="0">
              <a:lnSpc>
                <a:spcPct val="100000"/>
              </a:lnSpc>
              <a:spcBef>
                <a:spcPts val="960"/>
              </a:spcBef>
              <a:spcAft>
                <a:spcPts val="0"/>
              </a:spcAft>
              <a:buSzPts val="1656"/>
              <a:buNone/>
            </a:pPr>
            <a:endParaRPr/>
          </a:p>
          <a:p>
            <a:pPr marL="306000" lvl="0" indent="-200844" algn="l" rtl="0">
              <a:lnSpc>
                <a:spcPct val="100000"/>
              </a:lnSpc>
              <a:spcBef>
                <a:spcPts val="960"/>
              </a:spcBef>
              <a:spcAft>
                <a:spcPts val="0"/>
              </a:spcAft>
              <a:buSzPts val="1656"/>
              <a:buNone/>
            </a:pPr>
            <a:endParaRPr/>
          </a:p>
          <a:p>
            <a:pPr marL="306000" lvl="0" indent="-200844" algn="l" rtl="0">
              <a:lnSpc>
                <a:spcPct val="100000"/>
              </a:lnSpc>
              <a:spcBef>
                <a:spcPts val="960"/>
              </a:spcBef>
              <a:spcAft>
                <a:spcPts val="0"/>
              </a:spcAft>
              <a:buSzPts val="1656"/>
              <a:buNone/>
            </a:pPr>
            <a:endParaRPr/>
          </a:p>
        </p:txBody>
      </p:sp>
      <p:sp>
        <p:nvSpPr>
          <p:cNvPr id="207" name="Google Shape;207;p6"/>
          <p:cNvSpPr txBox="1">
            <a:spLocks noGrp="1"/>
          </p:cNvSpPr>
          <p:nvPr>
            <p:ph type="body" idx="1"/>
          </p:nvPr>
        </p:nvSpPr>
        <p:spPr>
          <a:xfrm>
            <a:off x="438069" y="2061026"/>
            <a:ext cx="3871537" cy="475440"/>
          </a:xfrm>
          <a:prstGeom prst="rect">
            <a:avLst/>
          </a:prstGeom>
          <a:noFill/>
          <a:ln>
            <a:noFill/>
          </a:ln>
        </p:spPr>
        <p:txBody>
          <a:bodyPr spcFirstLastPara="1" wrap="square" lIns="91425" tIns="45700" rIns="91425" bIns="45700" anchor="ctr" anchorCtr="0">
            <a:normAutofit/>
          </a:bodyPr>
          <a:lstStyle/>
          <a:p>
            <a:pPr marL="306000" lvl="0" indent="-306000" algn="l" rtl="0">
              <a:lnSpc>
                <a:spcPct val="100000"/>
              </a:lnSpc>
              <a:spcBef>
                <a:spcPts val="0"/>
              </a:spcBef>
              <a:spcAft>
                <a:spcPts val="0"/>
              </a:spcAft>
              <a:buSzPts val="1656"/>
              <a:buChar char="◼"/>
            </a:pPr>
            <a:r>
              <a:rPr lang="en-US"/>
              <a:t>https://www.greenplan.gov.sg/</a:t>
            </a:r>
            <a:endParaRPr/>
          </a:p>
        </p:txBody>
      </p:sp>
      <p:pic>
        <p:nvPicPr>
          <p:cNvPr id="208" name="Google Shape;208;p6"/>
          <p:cNvPicPr preferRelativeResize="0"/>
          <p:nvPr/>
        </p:nvPicPr>
        <p:blipFill rotWithShape="1">
          <a:blip r:embed="rId3">
            <a:alphaModFix/>
          </a:blip>
          <a:srcRect/>
          <a:stretch/>
        </p:blipFill>
        <p:spPr>
          <a:xfrm>
            <a:off x="263718" y="2536466"/>
            <a:ext cx="3474720" cy="4241183"/>
          </a:xfrm>
          <a:prstGeom prst="rect">
            <a:avLst/>
          </a:prstGeom>
          <a:noFill/>
          <a:ln>
            <a:noFill/>
          </a:ln>
        </p:spPr>
      </p:pic>
      <p:sp>
        <p:nvSpPr>
          <p:cNvPr id="209" name="Google Shape;209;p6"/>
          <p:cNvSpPr/>
          <p:nvPr/>
        </p:nvSpPr>
        <p:spPr>
          <a:xfrm>
            <a:off x="818984" y="3479984"/>
            <a:ext cx="2178657" cy="564542"/>
          </a:xfrm>
          <a:prstGeom prst="rect">
            <a:avLst/>
          </a:prstGeom>
          <a:noFill/>
          <a:ln w="22225"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10" name="Google Shape;210;p6"/>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en-US" dirty="0"/>
              <a:t>Greening the Red Dot : </a:t>
            </a:r>
            <a:r>
              <a:rPr kumimoji="0" lang="en-US" sz="2800" b="0" i="0" u="none" strike="noStrike" kern="0" cap="none" spc="0" normalizeH="0" baseline="0" noProof="0" dirty="0">
                <a:ln>
                  <a:noFill/>
                </a:ln>
                <a:solidFill>
                  <a:srgbClr val="FFFFFF"/>
                </a:solidFill>
                <a:effectLst/>
                <a:uLnTx/>
                <a:uFillTx/>
                <a:latin typeface="Gill Sans"/>
                <a:ea typeface="Gill Sans"/>
                <a:cs typeface="Gill Sans"/>
                <a:sym typeface="Gill Sans"/>
              </a:rPr>
              <a:t>Building a City in Nature and a Resilient future</a:t>
            </a:r>
            <a:endParaRPr dirty="0"/>
          </a:p>
        </p:txBody>
      </p:sp>
      <p:pic>
        <p:nvPicPr>
          <p:cNvPr id="211" name="Google Shape;211;p6"/>
          <p:cNvPicPr preferRelativeResize="0"/>
          <p:nvPr/>
        </p:nvPicPr>
        <p:blipFill rotWithShape="1">
          <a:blip r:embed="rId4">
            <a:alphaModFix/>
          </a:blip>
          <a:srcRect/>
          <a:stretch/>
        </p:blipFill>
        <p:spPr>
          <a:xfrm>
            <a:off x="4293703" y="2536465"/>
            <a:ext cx="7556551" cy="414604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7"/>
          <p:cNvSpPr txBox="1">
            <a:spLocks noGrp="1"/>
          </p:cNvSpPr>
          <p:nvPr>
            <p:ph type="body" idx="2"/>
          </p:nvPr>
        </p:nvSpPr>
        <p:spPr>
          <a:xfrm>
            <a:off x="6188417" y="2228003"/>
            <a:ext cx="5422392" cy="3633047"/>
          </a:xfrm>
          <a:prstGeom prst="rect">
            <a:avLst/>
          </a:prstGeom>
          <a:noFill/>
          <a:ln>
            <a:noFill/>
          </a:ln>
        </p:spPr>
        <p:txBody>
          <a:bodyPr spcFirstLastPara="1" wrap="square" lIns="91425" tIns="45700" rIns="91425" bIns="45700" anchor="ctr" anchorCtr="0">
            <a:normAutofit/>
          </a:bodyPr>
          <a:lstStyle/>
          <a:p>
            <a:pPr marL="306000" lvl="0" indent="-200844" algn="l" rtl="0">
              <a:lnSpc>
                <a:spcPct val="100000"/>
              </a:lnSpc>
              <a:spcBef>
                <a:spcPts val="0"/>
              </a:spcBef>
              <a:spcAft>
                <a:spcPts val="0"/>
              </a:spcAft>
              <a:buSzPts val="1656"/>
              <a:buNone/>
            </a:pPr>
            <a:endParaRPr/>
          </a:p>
          <a:p>
            <a:pPr marL="306000" lvl="0" indent="-200844" algn="l" rtl="0">
              <a:lnSpc>
                <a:spcPct val="100000"/>
              </a:lnSpc>
              <a:spcBef>
                <a:spcPts val="960"/>
              </a:spcBef>
              <a:spcAft>
                <a:spcPts val="0"/>
              </a:spcAft>
              <a:buSzPts val="1656"/>
              <a:buNone/>
            </a:pPr>
            <a:endParaRPr/>
          </a:p>
          <a:p>
            <a:pPr marL="306000" lvl="0" indent="-200844" algn="l" rtl="0">
              <a:lnSpc>
                <a:spcPct val="100000"/>
              </a:lnSpc>
              <a:spcBef>
                <a:spcPts val="960"/>
              </a:spcBef>
              <a:spcAft>
                <a:spcPts val="0"/>
              </a:spcAft>
              <a:buSzPts val="1656"/>
              <a:buNone/>
            </a:pPr>
            <a:endParaRPr/>
          </a:p>
          <a:p>
            <a:pPr marL="306000" lvl="0" indent="-200844" algn="l" rtl="0">
              <a:lnSpc>
                <a:spcPct val="100000"/>
              </a:lnSpc>
              <a:spcBef>
                <a:spcPts val="960"/>
              </a:spcBef>
              <a:spcAft>
                <a:spcPts val="0"/>
              </a:spcAft>
              <a:buSzPts val="1656"/>
              <a:buNone/>
            </a:pPr>
            <a:endParaRPr/>
          </a:p>
          <a:p>
            <a:pPr marL="306000" lvl="0" indent="-200844" algn="l" rtl="0">
              <a:lnSpc>
                <a:spcPct val="100000"/>
              </a:lnSpc>
              <a:spcBef>
                <a:spcPts val="960"/>
              </a:spcBef>
              <a:spcAft>
                <a:spcPts val="0"/>
              </a:spcAft>
              <a:buSzPts val="1656"/>
              <a:buNone/>
            </a:pPr>
            <a:endParaRPr/>
          </a:p>
          <a:p>
            <a:pPr marL="306000" lvl="0" indent="-200844" algn="l" rtl="0">
              <a:lnSpc>
                <a:spcPct val="100000"/>
              </a:lnSpc>
              <a:spcBef>
                <a:spcPts val="960"/>
              </a:spcBef>
              <a:spcAft>
                <a:spcPts val="0"/>
              </a:spcAft>
              <a:buSzPts val="1656"/>
              <a:buNone/>
            </a:pPr>
            <a:endParaRPr/>
          </a:p>
        </p:txBody>
      </p:sp>
      <p:sp>
        <p:nvSpPr>
          <p:cNvPr id="218" name="Google Shape;218;p7"/>
          <p:cNvSpPr txBox="1">
            <a:spLocks noGrp="1"/>
          </p:cNvSpPr>
          <p:nvPr>
            <p:ph type="body" idx="1"/>
          </p:nvPr>
        </p:nvSpPr>
        <p:spPr>
          <a:xfrm>
            <a:off x="438069" y="2061026"/>
            <a:ext cx="3871537" cy="475440"/>
          </a:xfrm>
          <a:prstGeom prst="rect">
            <a:avLst/>
          </a:prstGeom>
          <a:noFill/>
          <a:ln>
            <a:noFill/>
          </a:ln>
        </p:spPr>
        <p:txBody>
          <a:bodyPr spcFirstLastPara="1" wrap="square" lIns="91425" tIns="45700" rIns="91425" bIns="45700" anchor="ctr" anchorCtr="0">
            <a:normAutofit/>
          </a:bodyPr>
          <a:lstStyle/>
          <a:p>
            <a:pPr marL="306000" lvl="0" indent="-306000" algn="l" rtl="0">
              <a:lnSpc>
                <a:spcPct val="100000"/>
              </a:lnSpc>
              <a:spcBef>
                <a:spcPts val="0"/>
              </a:spcBef>
              <a:spcAft>
                <a:spcPts val="0"/>
              </a:spcAft>
              <a:buSzPts val="1656"/>
              <a:buChar char="◼"/>
            </a:pPr>
            <a:r>
              <a:rPr lang="en-US"/>
              <a:t>https://www.greenplan.gov.sg/</a:t>
            </a:r>
            <a:endParaRPr/>
          </a:p>
        </p:txBody>
      </p:sp>
      <p:pic>
        <p:nvPicPr>
          <p:cNvPr id="219" name="Google Shape;219;p7"/>
          <p:cNvPicPr preferRelativeResize="0"/>
          <p:nvPr/>
        </p:nvPicPr>
        <p:blipFill rotWithShape="1">
          <a:blip r:embed="rId3">
            <a:alphaModFix/>
          </a:blip>
          <a:srcRect/>
          <a:stretch/>
        </p:blipFill>
        <p:spPr>
          <a:xfrm>
            <a:off x="263718" y="2536466"/>
            <a:ext cx="3474720" cy="4241183"/>
          </a:xfrm>
          <a:prstGeom prst="rect">
            <a:avLst/>
          </a:prstGeom>
          <a:noFill/>
          <a:ln>
            <a:noFill/>
          </a:ln>
        </p:spPr>
      </p:pic>
      <p:sp>
        <p:nvSpPr>
          <p:cNvPr id="220" name="Google Shape;220;p7"/>
          <p:cNvSpPr/>
          <p:nvPr/>
        </p:nvSpPr>
        <p:spPr>
          <a:xfrm>
            <a:off x="827599" y="4230094"/>
            <a:ext cx="2178657" cy="564542"/>
          </a:xfrm>
          <a:prstGeom prst="rect">
            <a:avLst/>
          </a:prstGeom>
          <a:noFill/>
          <a:ln w="22225"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21" name="Google Shape;221;p7"/>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en-US" dirty="0"/>
              <a:t>Greening the Red Dot : </a:t>
            </a:r>
            <a:r>
              <a:rPr kumimoji="0" lang="en-US" sz="2800" b="0" i="0" u="none" strike="noStrike" kern="0" cap="none" spc="0" normalizeH="0" baseline="0" noProof="0" dirty="0">
                <a:ln>
                  <a:noFill/>
                </a:ln>
                <a:solidFill>
                  <a:srgbClr val="FFFFFF"/>
                </a:solidFill>
                <a:effectLst/>
                <a:uLnTx/>
                <a:uFillTx/>
                <a:latin typeface="Gill Sans"/>
                <a:ea typeface="Gill Sans"/>
                <a:cs typeface="Gill Sans"/>
                <a:sym typeface="Gill Sans"/>
              </a:rPr>
              <a:t>Building a City in Nature and a Resilient future</a:t>
            </a:r>
            <a:endParaRPr dirty="0"/>
          </a:p>
        </p:txBody>
      </p:sp>
      <p:pic>
        <p:nvPicPr>
          <p:cNvPr id="222" name="Google Shape;222;p7"/>
          <p:cNvPicPr preferRelativeResize="0"/>
          <p:nvPr/>
        </p:nvPicPr>
        <p:blipFill rotWithShape="1">
          <a:blip r:embed="rId4">
            <a:alphaModFix/>
          </a:blip>
          <a:srcRect/>
          <a:stretch/>
        </p:blipFill>
        <p:spPr>
          <a:xfrm>
            <a:off x="4054763" y="1995055"/>
            <a:ext cx="7860146" cy="468283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8"/>
          <p:cNvSpPr txBox="1">
            <a:spLocks noGrp="1"/>
          </p:cNvSpPr>
          <p:nvPr>
            <p:ph type="body" idx="2"/>
          </p:nvPr>
        </p:nvSpPr>
        <p:spPr>
          <a:xfrm>
            <a:off x="6188417" y="2228003"/>
            <a:ext cx="5422392" cy="3633047"/>
          </a:xfrm>
          <a:prstGeom prst="rect">
            <a:avLst/>
          </a:prstGeom>
          <a:noFill/>
          <a:ln>
            <a:noFill/>
          </a:ln>
        </p:spPr>
        <p:txBody>
          <a:bodyPr spcFirstLastPara="1" wrap="square" lIns="91425" tIns="45700" rIns="91425" bIns="45700" anchor="ctr" anchorCtr="0">
            <a:normAutofit/>
          </a:bodyPr>
          <a:lstStyle/>
          <a:p>
            <a:pPr marL="306000" lvl="0" indent="-200844" algn="l" rtl="0">
              <a:lnSpc>
                <a:spcPct val="100000"/>
              </a:lnSpc>
              <a:spcBef>
                <a:spcPts val="0"/>
              </a:spcBef>
              <a:spcAft>
                <a:spcPts val="0"/>
              </a:spcAft>
              <a:buSzPts val="1656"/>
              <a:buNone/>
            </a:pPr>
            <a:endParaRPr/>
          </a:p>
          <a:p>
            <a:pPr marL="306000" lvl="0" indent="-200844" algn="l" rtl="0">
              <a:lnSpc>
                <a:spcPct val="100000"/>
              </a:lnSpc>
              <a:spcBef>
                <a:spcPts val="960"/>
              </a:spcBef>
              <a:spcAft>
                <a:spcPts val="0"/>
              </a:spcAft>
              <a:buSzPts val="1656"/>
              <a:buNone/>
            </a:pPr>
            <a:endParaRPr/>
          </a:p>
          <a:p>
            <a:pPr marL="306000" lvl="0" indent="-200844" algn="l" rtl="0">
              <a:lnSpc>
                <a:spcPct val="100000"/>
              </a:lnSpc>
              <a:spcBef>
                <a:spcPts val="960"/>
              </a:spcBef>
              <a:spcAft>
                <a:spcPts val="0"/>
              </a:spcAft>
              <a:buSzPts val="1656"/>
              <a:buNone/>
            </a:pPr>
            <a:endParaRPr/>
          </a:p>
          <a:p>
            <a:pPr marL="306000" lvl="0" indent="-200844" algn="l" rtl="0">
              <a:lnSpc>
                <a:spcPct val="100000"/>
              </a:lnSpc>
              <a:spcBef>
                <a:spcPts val="960"/>
              </a:spcBef>
              <a:spcAft>
                <a:spcPts val="0"/>
              </a:spcAft>
              <a:buSzPts val="1656"/>
              <a:buNone/>
            </a:pPr>
            <a:endParaRPr/>
          </a:p>
          <a:p>
            <a:pPr marL="306000" lvl="0" indent="-200844" algn="l" rtl="0">
              <a:lnSpc>
                <a:spcPct val="100000"/>
              </a:lnSpc>
              <a:spcBef>
                <a:spcPts val="960"/>
              </a:spcBef>
              <a:spcAft>
                <a:spcPts val="0"/>
              </a:spcAft>
              <a:buSzPts val="1656"/>
              <a:buNone/>
            </a:pPr>
            <a:endParaRPr/>
          </a:p>
          <a:p>
            <a:pPr marL="306000" lvl="0" indent="-200844" algn="l" rtl="0">
              <a:lnSpc>
                <a:spcPct val="100000"/>
              </a:lnSpc>
              <a:spcBef>
                <a:spcPts val="960"/>
              </a:spcBef>
              <a:spcAft>
                <a:spcPts val="0"/>
              </a:spcAft>
              <a:buSzPts val="1656"/>
              <a:buNone/>
            </a:pPr>
            <a:endParaRPr/>
          </a:p>
        </p:txBody>
      </p:sp>
      <p:sp>
        <p:nvSpPr>
          <p:cNvPr id="229" name="Google Shape;229;p8"/>
          <p:cNvSpPr txBox="1">
            <a:spLocks noGrp="1"/>
          </p:cNvSpPr>
          <p:nvPr>
            <p:ph type="body" idx="1"/>
          </p:nvPr>
        </p:nvSpPr>
        <p:spPr>
          <a:xfrm>
            <a:off x="438069" y="2061026"/>
            <a:ext cx="3871537" cy="475440"/>
          </a:xfrm>
          <a:prstGeom prst="rect">
            <a:avLst/>
          </a:prstGeom>
          <a:noFill/>
          <a:ln>
            <a:noFill/>
          </a:ln>
        </p:spPr>
        <p:txBody>
          <a:bodyPr spcFirstLastPara="1" wrap="square" lIns="91425" tIns="45700" rIns="91425" bIns="45700" anchor="ctr" anchorCtr="0">
            <a:normAutofit/>
          </a:bodyPr>
          <a:lstStyle/>
          <a:p>
            <a:pPr marL="306000" lvl="0" indent="-306000" algn="l" rtl="0">
              <a:lnSpc>
                <a:spcPct val="100000"/>
              </a:lnSpc>
              <a:spcBef>
                <a:spcPts val="0"/>
              </a:spcBef>
              <a:spcAft>
                <a:spcPts val="0"/>
              </a:spcAft>
              <a:buSzPts val="1656"/>
              <a:buChar char="◼"/>
            </a:pPr>
            <a:r>
              <a:rPr lang="en-US"/>
              <a:t>https://www.greenplan.gov.sg/</a:t>
            </a:r>
            <a:endParaRPr/>
          </a:p>
        </p:txBody>
      </p:sp>
      <p:pic>
        <p:nvPicPr>
          <p:cNvPr id="230" name="Google Shape;230;p8"/>
          <p:cNvPicPr preferRelativeResize="0"/>
          <p:nvPr/>
        </p:nvPicPr>
        <p:blipFill rotWithShape="1">
          <a:blip r:embed="rId3">
            <a:alphaModFix/>
          </a:blip>
          <a:srcRect/>
          <a:stretch/>
        </p:blipFill>
        <p:spPr>
          <a:xfrm>
            <a:off x="263718" y="2536466"/>
            <a:ext cx="3474720" cy="4241183"/>
          </a:xfrm>
          <a:prstGeom prst="rect">
            <a:avLst/>
          </a:prstGeom>
          <a:noFill/>
          <a:ln>
            <a:noFill/>
          </a:ln>
        </p:spPr>
      </p:pic>
      <p:sp>
        <p:nvSpPr>
          <p:cNvPr id="231" name="Google Shape;231;p8"/>
          <p:cNvSpPr/>
          <p:nvPr/>
        </p:nvSpPr>
        <p:spPr>
          <a:xfrm>
            <a:off x="842839" y="4977517"/>
            <a:ext cx="2178657" cy="564542"/>
          </a:xfrm>
          <a:prstGeom prst="rect">
            <a:avLst/>
          </a:prstGeom>
          <a:noFill/>
          <a:ln w="22225"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32" name="Google Shape;232;p8"/>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en-US" dirty="0"/>
              <a:t>Greening the Red Dot : </a:t>
            </a:r>
            <a:r>
              <a:rPr kumimoji="0" lang="en-US" sz="2800" b="0" i="0" u="none" strike="noStrike" kern="0" cap="none" spc="0" normalizeH="0" baseline="0" noProof="0" dirty="0">
                <a:ln>
                  <a:noFill/>
                </a:ln>
                <a:solidFill>
                  <a:srgbClr val="FFFFFF"/>
                </a:solidFill>
                <a:effectLst/>
                <a:uLnTx/>
                <a:uFillTx/>
                <a:latin typeface="Gill Sans"/>
                <a:ea typeface="Gill Sans"/>
                <a:cs typeface="Gill Sans"/>
                <a:sym typeface="Gill Sans"/>
              </a:rPr>
              <a:t>Building a City in Nature and a Resilient future</a:t>
            </a:r>
            <a:endParaRPr dirty="0"/>
          </a:p>
        </p:txBody>
      </p:sp>
      <p:pic>
        <p:nvPicPr>
          <p:cNvPr id="233" name="Google Shape;233;p8"/>
          <p:cNvPicPr preferRelativeResize="0"/>
          <p:nvPr/>
        </p:nvPicPr>
        <p:blipFill rotWithShape="1">
          <a:blip r:embed="rId4">
            <a:alphaModFix/>
          </a:blip>
          <a:srcRect/>
          <a:stretch/>
        </p:blipFill>
        <p:spPr>
          <a:xfrm>
            <a:off x="3881039" y="2061015"/>
            <a:ext cx="8050377" cy="424118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6"/>
        <p:cNvGrpSpPr/>
        <p:nvPr/>
      </p:nvGrpSpPr>
      <p:grpSpPr>
        <a:xfrm>
          <a:off x="0" y="0"/>
          <a:ext cx="0" cy="0"/>
          <a:chOff x="0" y="0"/>
          <a:chExt cx="0" cy="0"/>
        </a:xfrm>
      </p:grpSpPr>
      <p:sp>
        <p:nvSpPr>
          <p:cNvPr id="117" name="Google Shape;117;g12445e57f07_0_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pic>
        <p:nvPicPr>
          <p:cNvPr id="118" name="Google Shape;118;g12445e57f07_0_0" descr="Digital Connections"/>
          <p:cNvPicPr preferRelativeResize="0"/>
          <p:nvPr/>
        </p:nvPicPr>
        <p:blipFill rotWithShape="1">
          <a:blip r:embed="rId3">
            <a:alphaModFix/>
          </a:blip>
          <a:srcRect l="13267" t="9089" r="3495"/>
          <a:stretch/>
        </p:blipFill>
        <p:spPr>
          <a:xfrm>
            <a:off x="-132031" y="10"/>
            <a:ext cx="12324033" cy="6857991"/>
          </a:xfrm>
          <a:prstGeom prst="rect">
            <a:avLst/>
          </a:prstGeom>
          <a:noFill/>
          <a:ln>
            <a:noFill/>
          </a:ln>
        </p:spPr>
      </p:pic>
      <p:grpSp>
        <p:nvGrpSpPr>
          <p:cNvPr id="119" name="Google Shape;119;g12445e57f07_0_0"/>
          <p:cNvGrpSpPr/>
          <p:nvPr/>
        </p:nvGrpSpPr>
        <p:grpSpPr>
          <a:xfrm>
            <a:off x="446534" y="453643"/>
            <a:ext cx="11298813" cy="98700"/>
            <a:chOff x="446534" y="453643"/>
            <a:chExt cx="11298813" cy="98700"/>
          </a:xfrm>
        </p:grpSpPr>
        <p:sp>
          <p:nvSpPr>
            <p:cNvPr id="120" name="Google Shape;120;g12445e57f07_0_0"/>
            <p:cNvSpPr/>
            <p:nvPr/>
          </p:nvSpPr>
          <p:spPr>
            <a:xfrm>
              <a:off x="446534" y="457200"/>
              <a:ext cx="3703200" cy="95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g12445e57f07_0_0"/>
            <p:cNvSpPr/>
            <p:nvPr/>
          </p:nvSpPr>
          <p:spPr>
            <a:xfrm>
              <a:off x="8042147" y="453643"/>
              <a:ext cx="3703200" cy="98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g12445e57f07_0_0"/>
            <p:cNvSpPr/>
            <p:nvPr/>
          </p:nvSpPr>
          <p:spPr>
            <a:xfrm>
              <a:off x="4241830" y="457200"/>
              <a:ext cx="3703200" cy="915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24" name="Google Shape;124;g12445e57f07_0_0"/>
          <p:cNvPicPr preferRelativeResize="0"/>
          <p:nvPr/>
        </p:nvPicPr>
        <p:blipFill rotWithShape="1">
          <a:blip r:embed="rId4">
            <a:alphaModFix/>
          </a:blip>
          <a:srcRect/>
          <a:stretch/>
        </p:blipFill>
        <p:spPr>
          <a:xfrm>
            <a:off x="8405350" y="6372225"/>
            <a:ext cx="3752850" cy="485775"/>
          </a:xfrm>
          <a:prstGeom prst="rect">
            <a:avLst/>
          </a:prstGeom>
          <a:noFill/>
          <a:ln>
            <a:noFill/>
          </a:ln>
        </p:spPr>
      </p:pic>
      <p:sp>
        <p:nvSpPr>
          <p:cNvPr id="125" name="Google Shape;125;g12445e57f07_0_0"/>
          <p:cNvSpPr txBox="1">
            <a:spLocks noGrp="1"/>
          </p:cNvSpPr>
          <p:nvPr>
            <p:ph type="ctrTitle"/>
          </p:nvPr>
        </p:nvSpPr>
        <p:spPr>
          <a:xfrm>
            <a:off x="1227350" y="856700"/>
            <a:ext cx="10332600" cy="10836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lt1"/>
              </a:buClr>
              <a:buSzPts val="6000"/>
              <a:buFont typeface="Gill Sans"/>
              <a:buNone/>
            </a:pPr>
            <a:r>
              <a:rPr lang="en-US" sz="6200" dirty="0">
                <a:solidFill>
                  <a:schemeClr val="lt1"/>
                </a:solidFill>
              </a:rPr>
              <a:t>NPGC3 2025</a:t>
            </a:r>
            <a:endParaRPr sz="6200" dirty="0">
              <a:solidFill>
                <a:schemeClr val="lt1"/>
              </a:solidFill>
            </a:endParaRPr>
          </a:p>
          <a:p>
            <a:pPr marL="0" lvl="0" indent="0" algn="l" rtl="0">
              <a:lnSpc>
                <a:spcPct val="100000"/>
              </a:lnSpc>
              <a:spcBef>
                <a:spcPts val="0"/>
              </a:spcBef>
              <a:spcAft>
                <a:spcPts val="0"/>
              </a:spcAft>
              <a:buClr>
                <a:schemeClr val="dk1"/>
              </a:buClr>
              <a:buSzPts val="1100"/>
              <a:buFont typeface="Arial"/>
              <a:buNone/>
            </a:pPr>
            <a:r>
              <a:rPr lang="en-US" sz="3200" dirty="0">
                <a:solidFill>
                  <a:schemeClr val="lt1"/>
                </a:solidFill>
              </a:rPr>
              <a:t>To all participating schools in 2024…</a:t>
            </a:r>
            <a:endParaRPr sz="3200" dirty="0">
              <a:solidFill>
                <a:schemeClr val="lt1"/>
              </a:solidFill>
            </a:endParaRPr>
          </a:p>
        </p:txBody>
      </p:sp>
      <p:pic>
        <p:nvPicPr>
          <p:cNvPr id="1026" name="Picture 2" descr="Thank U GIF by Alex Trimpe - Find &amp; Share on GIPHY">
            <a:extLst>
              <a:ext uri="{FF2B5EF4-FFF2-40B4-BE49-F238E27FC236}">
                <a16:creationId xmlns:a16="http://schemas.microsoft.com/office/drawing/2014/main" id="{6E83C3B9-AEEE-362A-247E-EE013945FD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9143" y="2000249"/>
            <a:ext cx="7522028" cy="41501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9"/>
        <p:cNvGrpSpPr/>
        <p:nvPr/>
      </p:nvGrpSpPr>
      <p:grpSpPr>
        <a:xfrm>
          <a:off x="0" y="0"/>
          <a:ext cx="0" cy="0"/>
          <a:chOff x="0" y="0"/>
          <a:chExt cx="0" cy="0"/>
        </a:xfrm>
      </p:grpSpPr>
      <p:sp>
        <p:nvSpPr>
          <p:cNvPr id="250" name="Google Shape;250;g11b0cafc4d0_1_148"/>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FFFEFF"/>
              </a:buClr>
              <a:buSzPts val="2800"/>
              <a:buFont typeface="Gill Sans"/>
              <a:buNone/>
            </a:pPr>
            <a:r>
              <a:rPr lang="en-US">
                <a:solidFill>
                  <a:srgbClr val="FFFEFF"/>
                </a:solidFill>
              </a:rPr>
              <a:t>ZOOM MEETING FLOW</a:t>
            </a:r>
            <a:endParaRPr>
              <a:solidFill>
                <a:srgbClr val="FFFEFF"/>
              </a:solidFill>
            </a:endParaRPr>
          </a:p>
        </p:txBody>
      </p:sp>
      <p:grpSp>
        <p:nvGrpSpPr>
          <p:cNvPr id="251" name="Google Shape;251;g11b0cafc4d0_1_148"/>
          <p:cNvGrpSpPr/>
          <p:nvPr/>
        </p:nvGrpSpPr>
        <p:grpSpPr>
          <a:xfrm>
            <a:off x="718327" y="2709595"/>
            <a:ext cx="10755373" cy="2621497"/>
            <a:chOff x="137302" y="528370"/>
            <a:chExt cx="10755373" cy="2621497"/>
          </a:xfrm>
        </p:grpSpPr>
        <p:sp>
          <p:nvSpPr>
            <p:cNvPr id="252" name="Google Shape;252;g11b0cafc4d0_1_148"/>
            <p:cNvSpPr/>
            <p:nvPr/>
          </p:nvSpPr>
          <p:spPr>
            <a:xfrm>
              <a:off x="600792" y="528370"/>
              <a:ext cx="1449900" cy="1449900"/>
            </a:xfrm>
            <a:prstGeom prst="ellipse">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g11b0cafc4d0_1_148"/>
            <p:cNvSpPr/>
            <p:nvPr/>
          </p:nvSpPr>
          <p:spPr>
            <a:xfrm>
              <a:off x="909785" y="837363"/>
              <a:ext cx="831900" cy="831900"/>
            </a:xfrm>
            <a:prstGeom prst="rect">
              <a:avLst/>
            </a:prstGeom>
            <a:blipFill rotWithShape="1">
              <a:blip r:embed="rId3">
                <a:alphaModFix/>
              </a:blip>
              <a:stretch>
                <a:fillRect/>
              </a:stretch>
            </a:blipFill>
            <a:ln w="22225" cap="rnd"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g11b0cafc4d0_1_148"/>
            <p:cNvSpPr/>
            <p:nvPr/>
          </p:nvSpPr>
          <p:spPr>
            <a:xfrm>
              <a:off x="137302" y="2429867"/>
              <a:ext cx="2376900"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g11b0cafc4d0_1_148"/>
            <p:cNvSpPr txBox="1"/>
            <p:nvPr/>
          </p:nvSpPr>
          <p:spPr>
            <a:xfrm>
              <a:off x="137302" y="2429867"/>
              <a:ext cx="2376900" cy="720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Gill Sans"/>
                  <a:ea typeface="Gill Sans"/>
                  <a:cs typeface="Gill Sans"/>
                  <a:sym typeface="Gill Sans"/>
                </a:rPr>
                <a:t>UNDERSTANDING THE THEME</a:t>
              </a:r>
              <a:endParaRPr sz="2200" b="0" i="0" u="none" strike="noStrike" cap="none">
                <a:solidFill>
                  <a:schemeClr val="dk1"/>
                </a:solidFill>
                <a:latin typeface="Gill Sans"/>
                <a:ea typeface="Gill Sans"/>
                <a:cs typeface="Gill Sans"/>
                <a:sym typeface="Gill Sans"/>
              </a:endParaRPr>
            </a:p>
          </p:txBody>
        </p:sp>
        <p:sp>
          <p:nvSpPr>
            <p:cNvPr id="256" name="Google Shape;256;g11b0cafc4d0_1_148"/>
            <p:cNvSpPr/>
            <p:nvPr/>
          </p:nvSpPr>
          <p:spPr>
            <a:xfrm>
              <a:off x="3393616" y="528370"/>
              <a:ext cx="1449900" cy="1449900"/>
            </a:xfrm>
            <a:prstGeom prst="ellipse">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g11b0cafc4d0_1_148"/>
            <p:cNvSpPr/>
            <p:nvPr/>
          </p:nvSpPr>
          <p:spPr>
            <a:xfrm>
              <a:off x="3489068" y="797798"/>
              <a:ext cx="1259100" cy="806700"/>
            </a:xfrm>
            <a:prstGeom prst="rect">
              <a:avLst/>
            </a:prstGeom>
            <a:blipFill rotWithShape="1">
              <a:blip r:embed="rId4">
                <a:alphaModFix/>
              </a:blip>
              <a:stretch>
                <a:fillRect l="-21994" r="-21994"/>
              </a:stretch>
            </a:blipFill>
            <a:ln w="22225" cap="rnd"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g11b0cafc4d0_1_148"/>
            <p:cNvSpPr/>
            <p:nvPr/>
          </p:nvSpPr>
          <p:spPr>
            <a:xfrm>
              <a:off x="2930126" y="2429867"/>
              <a:ext cx="2376900"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g11b0cafc4d0_1_148"/>
            <p:cNvSpPr txBox="1"/>
            <p:nvPr/>
          </p:nvSpPr>
          <p:spPr>
            <a:xfrm>
              <a:off x="2930126" y="2429867"/>
              <a:ext cx="2376900" cy="720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Gill Sans"/>
                  <a:ea typeface="Gill Sans"/>
                  <a:cs typeface="Gill Sans"/>
                  <a:sym typeface="Gill Sans"/>
                </a:rPr>
                <a:t>GAME </a:t>
              </a:r>
              <a:br>
                <a:rPr lang="en-US" sz="2200" b="0" i="0" u="none" strike="noStrike" cap="none">
                  <a:solidFill>
                    <a:schemeClr val="dk1"/>
                  </a:solidFill>
                  <a:latin typeface="Gill Sans"/>
                  <a:ea typeface="Gill Sans"/>
                  <a:cs typeface="Gill Sans"/>
                  <a:sym typeface="Gill Sans"/>
                </a:rPr>
              </a:br>
              <a:r>
                <a:rPr lang="en-US" sz="2200" b="0" i="0" u="none" strike="noStrike" cap="none">
                  <a:solidFill>
                    <a:schemeClr val="dk1"/>
                  </a:solidFill>
                  <a:latin typeface="Gill Sans"/>
                  <a:ea typeface="Gill Sans"/>
                  <a:cs typeface="Gill Sans"/>
                  <a:sym typeface="Gill Sans"/>
                </a:rPr>
                <a:t>IDEAS</a:t>
              </a:r>
              <a:endParaRPr sz="2200" b="0" i="0" u="none" strike="noStrike" cap="none">
                <a:solidFill>
                  <a:schemeClr val="dk1"/>
                </a:solidFill>
                <a:latin typeface="Gill Sans"/>
                <a:ea typeface="Gill Sans"/>
                <a:cs typeface="Gill Sans"/>
                <a:sym typeface="Gill Sans"/>
              </a:endParaRPr>
            </a:p>
          </p:txBody>
        </p:sp>
        <p:sp>
          <p:nvSpPr>
            <p:cNvPr id="260" name="Google Shape;260;g11b0cafc4d0_1_148"/>
            <p:cNvSpPr/>
            <p:nvPr/>
          </p:nvSpPr>
          <p:spPr>
            <a:xfrm>
              <a:off x="6186441" y="528370"/>
              <a:ext cx="1449900" cy="1449900"/>
            </a:xfrm>
            <a:prstGeom prst="ellipse">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g11b0cafc4d0_1_148"/>
            <p:cNvSpPr/>
            <p:nvPr/>
          </p:nvSpPr>
          <p:spPr>
            <a:xfrm>
              <a:off x="5722951" y="2429867"/>
              <a:ext cx="2376900"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g11b0cafc4d0_1_148"/>
            <p:cNvSpPr txBox="1"/>
            <p:nvPr/>
          </p:nvSpPr>
          <p:spPr>
            <a:xfrm>
              <a:off x="5722951" y="2429867"/>
              <a:ext cx="2376900" cy="720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Gill Sans"/>
                  <a:ea typeface="Gill Sans"/>
                  <a:cs typeface="Gill Sans"/>
                  <a:sym typeface="Gill Sans"/>
                </a:rPr>
                <a:t>COMPETITION MATTERS</a:t>
              </a:r>
              <a:endParaRPr sz="2200" b="0" i="0" u="none" strike="noStrike" cap="none">
                <a:solidFill>
                  <a:schemeClr val="dk1"/>
                </a:solidFill>
                <a:latin typeface="Gill Sans"/>
                <a:ea typeface="Gill Sans"/>
                <a:cs typeface="Gill Sans"/>
                <a:sym typeface="Gill Sans"/>
              </a:endParaRPr>
            </a:p>
          </p:txBody>
        </p:sp>
        <p:sp>
          <p:nvSpPr>
            <p:cNvPr id="263" name="Google Shape;263;g11b0cafc4d0_1_148"/>
            <p:cNvSpPr/>
            <p:nvPr/>
          </p:nvSpPr>
          <p:spPr>
            <a:xfrm>
              <a:off x="8979265" y="528370"/>
              <a:ext cx="1449900" cy="1449900"/>
            </a:xfrm>
            <a:prstGeom prst="ellipse">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g11b0cafc4d0_1_148"/>
            <p:cNvSpPr/>
            <p:nvPr/>
          </p:nvSpPr>
          <p:spPr>
            <a:xfrm>
              <a:off x="9288259" y="837363"/>
              <a:ext cx="831900" cy="831900"/>
            </a:xfrm>
            <a:prstGeom prst="rect">
              <a:avLst/>
            </a:prstGeom>
            <a:blipFill rotWithShape="1">
              <a:blip r:embed="rId5">
                <a:alphaModFix/>
              </a:blip>
              <a:stretch>
                <a:fillRect/>
              </a:stretch>
            </a:blipFill>
            <a:ln w="22225" cap="rnd"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g11b0cafc4d0_1_148"/>
            <p:cNvSpPr/>
            <p:nvPr/>
          </p:nvSpPr>
          <p:spPr>
            <a:xfrm>
              <a:off x="8515775" y="2429867"/>
              <a:ext cx="2376900"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g11b0cafc4d0_1_148"/>
            <p:cNvSpPr txBox="1"/>
            <p:nvPr/>
          </p:nvSpPr>
          <p:spPr>
            <a:xfrm>
              <a:off x="8515775" y="2429867"/>
              <a:ext cx="2376900"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00000"/>
                </a:buClr>
                <a:buSzPts val="2200"/>
                <a:buFont typeface="Arial"/>
                <a:buNone/>
              </a:pPr>
              <a:r>
                <a:rPr lang="en-US" sz="2200" b="0" i="0" u="none" strike="noStrike" cap="none">
                  <a:solidFill>
                    <a:schemeClr val="dk1"/>
                  </a:solidFill>
                  <a:latin typeface="Gill Sans"/>
                  <a:ea typeface="Gill Sans"/>
                  <a:cs typeface="Gill Sans"/>
                  <a:sym typeface="Gill Sans"/>
                </a:rPr>
                <a:t>IMPORTANT DATES</a:t>
              </a:r>
              <a:endParaRPr sz="2200" b="0" i="0" u="none" strike="noStrike" cap="none">
                <a:solidFill>
                  <a:schemeClr val="dk1"/>
                </a:solidFill>
                <a:latin typeface="Gill Sans"/>
                <a:ea typeface="Gill Sans"/>
                <a:cs typeface="Gill Sans"/>
                <a:sym typeface="Gill Sans"/>
              </a:endParaRPr>
            </a:p>
          </p:txBody>
        </p:sp>
      </p:grpSp>
      <p:pic>
        <p:nvPicPr>
          <p:cNvPr id="267" name="Google Shape;267;g11b0cafc4d0_1_148"/>
          <p:cNvPicPr preferRelativeResize="0"/>
          <p:nvPr/>
        </p:nvPicPr>
        <p:blipFill rotWithShape="1">
          <a:blip r:embed="rId6">
            <a:alphaModFix/>
          </a:blip>
          <a:srcRect/>
          <a:stretch/>
        </p:blipFill>
        <p:spPr>
          <a:xfrm>
            <a:off x="6864625" y="2795362"/>
            <a:ext cx="1267276" cy="1267276"/>
          </a:xfrm>
          <a:prstGeom prst="rect">
            <a:avLst/>
          </a:prstGeom>
          <a:noFill/>
          <a:ln w="22225" cap="rnd" cmpd="sng">
            <a:solidFill>
              <a:schemeClr val="lt1"/>
            </a:solidFill>
            <a:prstDash val="solid"/>
            <a:round/>
            <a:headEnd type="none" w="sm" len="sm"/>
            <a:tailEnd type="none" w="sm" len="sm"/>
          </a:ln>
        </p:spPr>
      </p:pic>
      <p:sp>
        <p:nvSpPr>
          <p:cNvPr id="268" name="Google Shape;268;g11b0cafc4d0_1_148"/>
          <p:cNvSpPr/>
          <p:nvPr/>
        </p:nvSpPr>
        <p:spPr>
          <a:xfrm>
            <a:off x="1273525" y="5399898"/>
            <a:ext cx="1266600" cy="1124100"/>
          </a:xfrm>
          <a:prstGeom prst="rect">
            <a:avLst/>
          </a:prstGeom>
          <a:blipFill rotWithShape="1">
            <a:blip r:embed="rId7">
              <a:alphaModFix/>
            </a:blip>
            <a:stretch>
              <a:fillRect/>
            </a:stretch>
          </a:blipFill>
          <a:ln w="22225" cap="rnd"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8"/>
                                        </p:tgtEl>
                                        <p:attrNameLst>
                                          <p:attrName>style.visibility</p:attrName>
                                        </p:attrNameLst>
                                      </p:cBhvr>
                                      <p:to>
                                        <p:strVal val="visible"/>
                                      </p:to>
                                    </p:set>
                                    <p:animEffect transition="in" filter="fade">
                                      <p:cBhvr>
                                        <p:cTn id="7" dur="1000"/>
                                        <p:tgtEl>
                                          <p:spTgt spid="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g20c350fe0d0_0_0"/>
          <p:cNvSpPr txBox="1">
            <a:spLocks noGrp="1"/>
          </p:cNvSpPr>
          <p:nvPr>
            <p:ph type="title"/>
          </p:nvPr>
        </p:nvSpPr>
        <p:spPr>
          <a:xfrm>
            <a:off x="581193" y="729658"/>
            <a:ext cx="11029500" cy="9882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en-US" dirty="0"/>
              <a:t>Greening the Red Dot : </a:t>
            </a:r>
            <a:r>
              <a:rPr kumimoji="0" lang="en-US" sz="2800" b="0" i="0" u="none" strike="noStrike" kern="0" cap="none" spc="0" normalizeH="0" baseline="0" noProof="0" dirty="0">
                <a:ln>
                  <a:noFill/>
                </a:ln>
                <a:solidFill>
                  <a:srgbClr val="FFFFFF"/>
                </a:solidFill>
                <a:effectLst/>
                <a:uLnTx/>
                <a:uFillTx/>
                <a:latin typeface="Gill Sans"/>
                <a:ea typeface="Gill Sans"/>
                <a:cs typeface="Gill Sans"/>
                <a:sym typeface="Gill Sans"/>
              </a:rPr>
              <a:t>Building a City in Nature and a Resilient future</a:t>
            </a:r>
            <a:endParaRPr dirty="0"/>
          </a:p>
        </p:txBody>
      </p:sp>
      <p:sp>
        <p:nvSpPr>
          <p:cNvPr id="275" name="Google Shape;275;g20c350fe0d0_0_0"/>
          <p:cNvSpPr txBox="1">
            <a:spLocks noGrp="1"/>
          </p:cNvSpPr>
          <p:nvPr>
            <p:ph type="body" idx="2"/>
          </p:nvPr>
        </p:nvSpPr>
        <p:spPr>
          <a:xfrm>
            <a:off x="6188417" y="2228003"/>
            <a:ext cx="5422500" cy="3633000"/>
          </a:xfrm>
          <a:prstGeom prst="rect">
            <a:avLst/>
          </a:prstGeom>
          <a:noFill/>
          <a:ln>
            <a:noFill/>
          </a:ln>
        </p:spPr>
        <p:txBody>
          <a:bodyPr spcFirstLastPara="1" wrap="square" lIns="91425" tIns="45700" rIns="91425" bIns="45700" anchor="ctr" anchorCtr="0">
            <a:normAutofit/>
          </a:bodyPr>
          <a:lstStyle/>
          <a:p>
            <a:pPr marL="306000" lvl="0" indent="-200844" algn="l" rtl="0">
              <a:lnSpc>
                <a:spcPct val="100000"/>
              </a:lnSpc>
              <a:spcBef>
                <a:spcPts val="0"/>
              </a:spcBef>
              <a:spcAft>
                <a:spcPts val="0"/>
              </a:spcAft>
              <a:buSzPts val="1656"/>
              <a:buNone/>
            </a:pPr>
            <a:endParaRPr/>
          </a:p>
          <a:p>
            <a:pPr marL="306000" lvl="0" indent="-200844" algn="l" rtl="0">
              <a:lnSpc>
                <a:spcPct val="100000"/>
              </a:lnSpc>
              <a:spcBef>
                <a:spcPts val="960"/>
              </a:spcBef>
              <a:spcAft>
                <a:spcPts val="0"/>
              </a:spcAft>
              <a:buSzPts val="1656"/>
              <a:buNone/>
            </a:pPr>
            <a:endParaRPr/>
          </a:p>
          <a:p>
            <a:pPr marL="306000" lvl="0" indent="-200844" algn="l" rtl="0">
              <a:lnSpc>
                <a:spcPct val="100000"/>
              </a:lnSpc>
              <a:spcBef>
                <a:spcPts val="960"/>
              </a:spcBef>
              <a:spcAft>
                <a:spcPts val="0"/>
              </a:spcAft>
              <a:buSzPts val="1656"/>
              <a:buNone/>
            </a:pPr>
            <a:endParaRPr/>
          </a:p>
          <a:p>
            <a:pPr marL="306000" lvl="0" indent="-200844" algn="l" rtl="0">
              <a:lnSpc>
                <a:spcPct val="100000"/>
              </a:lnSpc>
              <a:spcBef>
                <a:spcPts val="960"/>
              </a:spcBef>
              <a:spcAft>
                <a:spcPts val="0"/>
              </a:spcAft>
              <a:buSzPts val="1656"/>
              <a:buNone/>
            </a:pPr>
            <a:endParaRPr/>
          </a:p>
          <a:p>
            <a:pPr marL="306000" lvl="0" indent="-200844" algn="l" rtl="0">
              <a:lnSpc>
                <a:spcPct val="100000"/>
              </a:lnSpc>
              <a:spcBef>
                <a:spcPts val="960"/>
              </a:spcBef>
              <a:spcAft>
                <a:spcPts val="0"/>
              </a:spcAft>
              <a:buSzPts val="1656"/>
              <a:buNone/>
            </a:pPr>
            <a:endParaRPr/>
          </a:p>
          <a:p>
            <a:pPr marL="306000" lvl="0" indent="-200844" algn="l" rtl="0">
              <a:lnSpc>
                <a:spcPct val="100000"/>
              </a:lnSpc>
              <a:spcBef>
                <a:spcPts val="960"/>
              </a:spcBef>
              <a:spcAft>
                <a:spcPts val="0"/>
              </a:spcAft>
              <a:buSzPts val="1656"/>
              <a:buNone/>
            </a:pPr>
            <a:endParaRPr/>
          </a:p>
        </p:txBody>
      </p:sp>
      <p:sp>
        <p:nvSpPr>
          <p:cNvPr id="276" name="Google Shape;276;g20c350fe0d0_0_0"/>
          <p:cNvSpPr txBox="1">
            <a:spLocks noGrp="1"/>
          </p:cNvSpPr>
          <p:nvPr>
            <p:ph type="body" idx="1"/>
          </p:nvPr>
        </p:nvSpPr>
        <p:spPr>
          <a:xfrm>
            <a:off x="8426219" y="681782"/>
            <a:ext cx="3241500" cy="475500"/>
          </a:xfrm>
          <a:prstGeom prst="rect">
            <a:avLst/>
          </a:prstGeom>
          <a:noFill/>
          <a:ln>
            <a:noFill/>
          </a:ln>
        </p:spPr>
        <p:txBody>
          <a:bodyPr spcFirstLastPara="1" wrap="square" lIns="91425" tIns="45700" rIns="91425" bIns="45700" anchor="ctr" anchorCtr="0">
            <a:normAutofit fontScale="92500"/>
          </a:bodyPr>
          <a:lstStyle/>
          <a:p>
            <a:pPr marL="306000" lvl="0" indent="-306000" algn="l" rtl="0">
              <a:lnSpc>
                <a:spcPct val="100000"/>
              </a:lnSpc>
              <a:spcBef>
                <a:spcPts val="0"/>
              </a:spcBef>
              <a:spcAft>
                <a:spcPts val="0"/>
              </a:spcAft>
              <a:buSzPts val="1656"/>
              <a:buChar char="◼"/>
            </a:pPr>
            <a:r>
              <a:rPr lang="en-US">
                <a:solidFill>
                  <a:schemeClr val="lt1"/>
                </a:solidFill>
              </a:rPr>
              <a:t>https://www.greenplan.gov.sg/</a:t>
            </a:r>
            <a:endParaRPr/>
          </a:p>
        </p:txBody>
      </p:sp>
      <p:sp>
        <p:nvSpPr>
          <p:cNvPr id="277" name="Google Shape;277;g20c350fe0d0_0_0"/>
          <p:cNvSpPr txBox="1"/>
          <p:nvPr/>
        </p:nvSpPr>
        <p:spPr>
          <a:xfrm>
            <a:off x="999125" y="1847900"/>
            <a:ext cx="9851700" cy="47925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2000"/>
              <a:buFont typeface="Arial"/>
              <a:buNone/>
            </a:pPr>
            <a:endParaRPr sz="2900" b="0" i="0" u="sng" strike="noStrike" cap="none">
              <a:solidFill>
                <a:schemeClr val="dk1"/>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2000"/>
              <a:buFont typeface="Arial"/>
              <a:buNone/>
            </a:pPr>
            <a:r>
              <a:rPr lang="en-US" sz="2900" b="0" i="0" u="sng" strike="noStrike" cap="none">
                <a:solidFill>
                  <a:schemeClr val="dk1"/>
                </a:solidFill>
                <a:latin typeface="Arial"/>
                <a:ea typeface="Arial"/>
                <a:cs typeface="Arial"/>
                <a:sym typeface="Arial"/>
              </a:rPr>
              <a:t>Games submitted by schools in past NPGC3 competitions </a:t>
            </a:r>
            <a:endParaRPr sz="2900" b="0" i="0" u="sng" strike="noStrike" cap="none">
              <a:solidFill>
                <a:schemeClr val="dk1"/>
              </a:solidFill>
              <a:latin typeface="Arial"/>
              <a:ea typeface="Arial"/>
              <a:cs typeface="Arial"/>
              <a:sym typeface="Arial"/>
            </a:endParaRPr>
          </a:p>
          <a:p>
            <a:pPr marL="0" marR="181405" lvl="0" indent="0" algn="l" rtl="0">
              <a:lnSpc>
                <a:spcPct val="150000"/>
              </a:lnSpc>
              <a:spcBef>
                <a:spcPts val="1000"/>
              </a:spcBef>
              <a:spcAft>
                <a:spcPts val="0"/>
              </a:spcAft>
              <a:buClr>
                <a:srgbClr val="000000"/>
              </a:buClr>
              <a:buSzPts val="2000"/>
              <a:buFont typeface="Arial"/>
              <a:buNone/>
            </a:pPr>
            <a:endParaRPr sz="2900" b="0" i="0" u="none" strike="noStrike" cap="none">
              <a:solidFill>
                <a:schemeClr val="dk1"/>
              </a:solidFill>
              <a:latin typeface="Arial"/>
              <a:ea typeface="Arial"/>
              <a:cs typeface="Arial"/>
              <a:sym typeface="Arial"/>
            </a:endParaRPr>
          </a:p>
          <a:p>
            <a:pPr marL="1257300" marR="181405" lvl="0" indent="-228600" algn="ctr" rtl="0">
              <a:lnSpc>
                <a:spcPct val="150000"/>
              </a:lnSpc>
              <a:spcBef>
                <a:spcPts val="1000"/>
              </a:spcBef>
              <a:spcAft>
                <a:spcPts val="0"/>
              </a:spcAft>
              <a:buClr>
                <a:srgbClr val="000000"/>
              </a:buClr>
              <a:buSzPts val="2000"/>
              <a:buFont typeface="Arial"/>
              <a:buNone/>
            </a:pPr>
            <a:r>
              <a:rPr lang="en-US" sz="4000" b="0" i="0" u="sng" strike="noStrike" cap="none">
                <a:solidFill>
                  <a:schemeClr val="hlink"/>
                </a:solidFill>
                <a:latin typeface="Arial"/>
                <a:ea typeface="Arial"/>
                <a:cs typeface="Arial"/>
                <a:sym typeface="Arial"/>
                <a:hlinkClick r:id="rId3"/>
              </a:rPr>
              <a:t>http://npgcc.org/</a:t>
            </a:r>
            <a:endParaRPr sz="4000" b="0" i="0" u="none" strike="noStrike" cap="none">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g11b0cafc4d0_1_15"/>
          <p:cNvSpPr txBox="1">
            <a:spLocks noGrp="1"/>
          </p:cNvSpPr>
          <p:nvPr>
            <p:ph type="title"/>
          </p:nvPr>
        </p:nvSpPr>
        <p:spPr>
          <a:xfrm>
            <a:off x="581193" y="729658"/>
            <a:ext cx="11029500" cy="9882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en-US" dirty="0"/>
              <a:t>Greening the Red Dot : </a:t>
            </a:r>
            <a:r>
              <a:rPr kumimoji="0" lang="en-US" sz="2800" b="0" i="0" u="none" strike="noStrike" kern="0" cap="none" spc="0" normalizeH="0" baseline="0" noProof="0" dirty="0">
                <a:ln>
                  <a:noFill/>
                </a:ln>
                <a:solidFill>
                  <a:srgbClr val="FFFFFF"/>
                </a:solidFill>
                <a:effectLst/>
                <a:uLnTx/>
                <a:uFillTx/>
                <a:latin typeface="Gill Sans"/>
                <a:ea typeface="Gill Sans"/>
                <a:cs typeface="Gill Sans"/>
                <a:sym typeface="Gill Sans"/>
              </a:rPr>
              <a:t>Building a City in Nature and a Resilient future</a:t>
            </a:r>
            <a:endParaRPr dirty="0"/>
          </a:p>
        </p:txBody>
      </p:sp>
      <p:sp>
        <p:nvSpPr>
          <p:cNvPr id="284" name="Google Shape;284;g11b0cafc4d0_1_15"/>
          <p:cNvSpPr txBox="1">
            <a:spLocks noGrp="1"/>
          </p:cNvSpPr>
          <p:nvPr>
            <p:ph type="body" idx="2"/>
          </p:nvPr>
        </p:nvSpPr>
        <p:spPr>
          <a:xfrm>
            <a:off x="6188417" y="2228003"/>
            <a:ext cx="5422500" cy="3633000"/>
          </a:xfrm>
          <a:prstGeom prst="rect">
            <a:avLst/>
          </a:prstGeom>
          <a:noFill/>
          <a:ln>
            <a:noFill/>
          </a:ln>
        </p:spPr>
        <p:txBody>
          <a:bodyPr spcFirstLastPara="1" wrap="square" lIns="91425" tIns="45700" rIns="91425" bIns="45700" anchor="ctr" anchorCtr="0">
            <a:normAutofit/>
          </a:bodyPr>
          <a:lstStyle/>
          <a:p>
            <a:pPr marL="306000" lvl="0" indent="-200844" algn="l" rtl="0">
              <a:lnSpc>
                <a:spcPct val="100000"/>
              </a:lnSpc>
              <a:spcBef>
                <a:spcPts val="0"/>
              </a:spcBef>
              <a:spcAft>
                <a:spcPts val="0"/>
              </a:spcAft>
              <a:buSzPts val="1656"/>
              <a:buNone/>
            </a:pPr>
            <a:endParaRPr/>
          </a:p>
          <a:p>
            <a:pPr marL="306000" lvl="0" indent="-200844" algn="l" rtl="0">
              <a:lnSpc>
                <a:spcPct val="100000"/>
              </a:lnSpc>
              <a:spcBef>
                <a:spcPts val="960"/>
              </a:spcBef>
              <a:spcAft>
                <a:spcPts val="0"/>
              </a:spcAft>
              <a:buSzPts val="1656"/>
              <a:buNone/>
            </a:pPr>
            <a:endParaRPr/>
          </a:p>
          <a:p>
            <a:pPr marL="306000" lvl="0" indent="-200844" algn="l" rtl="0">
              <a:lnSpc>
                <a:spcPct val="100000"/>
              </a:lnSpc>
              <a:spcBef>
                <a:spcPts val="960"/>
              </a:spcBef>
              <a:spcAft>
                <a:spcPts val="0"/>
              </a:spcAft>
              <a:buSzPts val="1656"/>
              <a:buNone/>
            </a:pPr>
            <a:endParaRPr/>
          </a:p>
          <a:p>
            <a:pPr marL="306000" lvl="0" indent="-200844" algn="l" rtl="0">
              <a:lnSpc>
                <a:spcPct val="100000"/>
              </a:lnSpc>
              <a:spcBef>
                <a:spcPts val="960"/>
              </a:spcBef>
              <a:spcAft>
                <a:spcPts val="0"/>
              </a:spcAft>
              <a:buSzPts val="1656"/>
              <a:buNone/>
            </a:pPr>
            <a:endParaRPr/>
          </a:p>
          <a:p>
            <a:pPr marL="306000" lvl="0" indent="-200844" algn="l" rtl="0">
              <a:lnSpc>
                <a:spcPct val="100000"/>
              </a:lnSpc>
              <a:spcBef>
                <a:spcPts val="960"/>
              </a:spcBef>
              <a:spcAft>
                <a:spcPts val="0"/>
              </a:spcAft>
              <a:buSzPts val="1656"/>
              <a:buNone/>
            </a:pPr>
            <a:endParaRPr/>
          </a:p>
          <a:p>
            <a:pPr marL="306000" lvl="0" indent="-200844" algn="l" rtl="0">
              <a:lnSpc>
                <a:spcPct val="100000"/>
              </a:lnSpc>
              <a:spcBef>
                <a:spcPts val="960"/>
              </a:spcBef>
              <a:spcAft>
                <a:spcPts val="0"/>
              </a:spcAft>
              <a:buSzPts val="1656"/>
              <a:buNone/>
            </a:pPr>
            <a:endParaRPr/>
          </a:p>
        </p:txBody>
      </p:sp>
      <p:sp>
        <p:nvSpPr>
          <p:cNvPr id="285" name="Google Shape;285;g11b0cafc4d0_1_15"/>
          <p:cNvSpPr txBox="1">
            <a:spLocks noGrp="1"/>
          </p:cNvSpPr>
          <p:nvPr>
            <p:ph type="body" idx="1"/>
          </p:nvPr>
        </p:nvSpPr>
        <p:spPr>
          <a:xfrm>
            <a:off x="8426219" y="681782"/>
            <a:ext cx="3241500" cy="475500"/>
          </a:xfrm>
          <a:prstGeom prst="rect">
            <a:avLst/>
          </a:prstGeom>
          <a:noFill/>
          <a:ln>
            <a:noFill/>
          </a:ln>
        </p:spPr>
        <p:txBody>
          <a:bodyPr spcFirstLastPara="1" wrap="square" lIns="91425" tIns="45700" rIns="91425" bIns="45700" anchor="ctr" anchorCtr="0">
            <a:normAutofit fontScale="92500"/>
          </a:bodyPr>
          <a:lstStyle/>
          <a:p>
            <a:pPr marL="306000" lvl="0" indent="-306000" algn="l" rtl="0">
              <a:lnSpc>
                <a:spcPct val="100000"/>
              </a:lnSpc>
              <a:spcBef>
                <a:spcPts val="0"/>
              </a:spcBef>
              <a:spcAft>
                <a:spcPts val="0"/>
              </a:spcAft>
              <a:buSzPts val="1656"/>
              <a:buChar char="◼"/>
            </a:pPr>
            <a:r>
              <a:rPr lang="en-US">
                <a:solidFill>
                  <a:schemeClr val="lt1"/>
                </a:solidFill>
              </a:rPr>
              <a:t>https://www.greenplan.gov.sg/</a:t>
            </a:r>
            <a:endParaRPr/>
          </a:p>
        </p:txBody>
      </p:sp>
      <p:sp>
        <p:nvSpPr>
          <p:cNvPr id="286" name="Google Shape;286;g11b0cafc4d0_1_15"/>
          <p:cNvSpPr txBox="1"/>
          <p:nvPr/>
        </p:nvSpPr>
        <p:spPr>
          <a:xfrm>
            <a:off x="278550" y="2101900"/>
            <a:ext cx="11634900" cy="4756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2000"/>
              <a:buFont typeface="Arial"/>
              <a:buNone/>
            </a:pPr>
            <a:r>
              <a:rPr lang="en-US" sz="2800" b="0" i="0" u="sng" strike="noStrike" cap="none" dirty="0">
                <a:solidFill>
                  <a:schemeClr val="dk1"/>
                </a:solidFill>
                <a:latin typeface="Arial"/>
                <a:ea typeface="Arial"/>
                <a:cs typeface="Arial"/>
                <a:sym typeface="Arial"/>
              </a:rPr>
              <a:t>Game Design </a:t>
            </a:r>
            <a:endParaRPr lang="en-US" sz="2800" u="sng" dirty="0">
              <a:solidFill>
                <a:schemeClr val="dk1"/>
              </a:solidFill>
            </a:endParaRPr>
          </a:p>
          <a:p>
            <a:pPr marL="342900" marR="0" lvl="0" indent="-342900" rtl="0">
              <a:lnSpc>
                <a:spcPct val="115000"/>
              </a:lnSpc>
              <a:spcBef>
                <a:spcPts val="0"/>
              </a:spcBef>
              <a:spcAft>
                <a:spcPts val="0"/>
              </a:spcAft>
              <a:buClr>
                <a:srgbClr val="000000"/>
              </a:buClr>
              <a:buSzPts val="2000"/>
              <a:buFont typeface="Wingdings" panose="05000000000000000000" pitchFamily="2" charset="2"/>
              <a:buChar char="q"/>
            </a:pPr>
            <a:r>
              <a:rPr lang="en-US" sz="3200" b="0" i="0" u="none" strike="noStrike" cap="none" dirty="0">
                <a:solidFill>
                  <a:schemeClr val="dk1"/>
                </a:solidFill>
                <a:latin typeface="Gill Sans" panose="02010600030101010101" charset="0"/>
                <a:sym typeface="Arial"/>
              </a:rPr>
              <a:t>The team demonstrate a high level of originality and uniqueness in their game. The team's game has many components that are well thought of.  </a:t>
            </a:r>
            <a:endParaRPr lang="en-US" sz="3200" dirty="0">
              <a:solidFill>
                <a:schemeClr val="dk1"/>
              </a:solidFill>
              <a:latin typeface="Gill Sans" panose="02010600030101010101" charset="0"/>
            </a:endParaRPr>
          </a:p>
          <a:p>
            <a:pPr marL="342900" marR="0" lvl="0" indent="-342900" rtl="0">
              <a:lnSpc>
                <a:spcPct val="115000"/>
              </a:lnSpc>
              <a:spcBef>
                <a:spcPts val="0"/>
              </a:spcBef>
              <a:spcAft>
                <a:spcPts val="0"/>
              </a:spcAft>
              <a:buClr>
                <a:srgbClr val="000000"/>
              </a:buClr>
              <a:buSzPts val="2000"/>
              <a:buFont typeface="Wingdings" panose="05000000000000000000" pitchFamily="2" charset="2"/>
              <a:buChar char="q"/>
            </a:pPr>
            <a:r>
              <a:rPr lang="en-US" sz="3200" b="0" i="0" u="none" strike="noStrike" cap="none" dirty="0">
                <a:solidFill>
                  <a:schemeClr val="dk1"/>
                </a:solidFill>
                <a:latin typeface="Gill Sans" panose="02010600030101010101" charset="0"/>
                <a:sym typeface="Arial"/>
              </a:rPr>
              <a:t> The overall art direction is creative and consistent throughout all levels. The art assets are animated fluidly and with flair. Integration is done well.  </a:t>
            </a:r>
            <a:endParaRPr lang="en-US" sz="3200" dirty="0">
              <a:solidFill>
                <a:schemeClr val="dk1"/>
              </a:solidFill>
              <a:latin typeface="Gill Sans" panose="02010600030101010101"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C522BAB-77EA-3677-F542-605A35E2C81B}"/>
              </a:ext>
            </a:extLst>
          </p:cNvPr>
          <p:cNvSpPr>
            <a:spLocks noGrp="1"/>
          </p:cNvSpPr>
          <p:nvPr>
            <p:ph type="title"/>
          </p:nvPr>
        </p:nvSpPr>
        <p:spPr>
          <a:xfrm>
            <a:off x="581192" y="702156"/>
            <a:ext cx="11029500" cy="1013700"/>
          </a:xfrm>
        </p:spPr>
        <p:txBody>
          <a:bodyPr/>
          <a:lstStyle/>
          <a:p>
            <a:r>
              <a:rPr lang="en-US" dirty="0"/>
              <a:t>Greening the Red Dot : </a:t>
            </a:r>
            <a:r>
              <a:rPr kumimoji="0" lang="en-US" sz="2800" b="0" i="0" u="none" strike="noStrike" kern="0" cap="none" spc="0" normalizeH="0" baseline="0" noProof="0" dirty="0">
                <a:ln>
                  <a:noFill/>
                </a:ln>
                <a:solidFill>
                  <a:srgbClr val="FFFFFF"/>
                </a:solidFill>
                <a:effectLst/>
                <a:uLnTx/>
                <a:uFillTx/>
                <a:latin typeface="Gill Sans"/>
                <a:ea typeface="Gill Sans"/>
                <a:cs typeface="Gill Sans"/>
                <a:sym typeface="Gill Sans"/>
              </a:rPr>
              <a:t>Building a City in Nature and a Resilient future</a:t>
            </a:r>
            <a:endParaRPr lang="en-US" dirty="0"/>
          </a:p>
        </p:txBody>
      </p:sp>
      <p:sp>
        <p:nvSpPr>
          <p:cNvPr id="12" name="Text Placeholder 2">
            <a:extLst>
              <a:ext uri="{FF2B5EF4-FFF2-40B4-BE49-F238E27FC236}">
                <a16:creationId xmlns:a16="http://schemas.microsoft.com/office/drawing/2014/main" id="{9653CAB7-0217-7699-9286-B4507DC5AF9C}"/>
              </a:ext>
            </a:extLst>
          </p:cNvPr>
          <p:cNvSpPr>
            <a:spLocks noGrp="1"/>
          </p:cNvSpPr>
          <p:nvPr>
            <p:ph type="body" idx="1"/>
          </p:nvPr>
        </p:nvSpPr>
        <p:spPr>
          <a:xfrm>
            <a:off x="581192" y="2180496"/>
            <a:ext cx="11029500" cy="3678300"/>
          </a:xfrm>
        </p:spPr>
        <p:txBody>
          <a:bodyPr anchor="t"/>
          <a:lstStyle/>
          <a:p>
            <a:pPr marL="342900" marR="0" lvl="0" indent="-342900" rtl="0">
              <a:lnSpc>
                <a:spcPct val="115000"/>
              </a:lnSpc>
              <a:spcBef>
                <a:spcPts val="0"/>
              </a:spcBef>
              <a:spcAft>
                <a:spcPts val="0"/>
              </a:spcAft>
              <a:buClr>
                <a:srgbClr val="000000"/>
              </a:buClr>
              <a:buSzPts val="2000"/>
              <a:buFont typeface="Wingdings" panose="05000000000000000000" pitchFamily="2" charset="2"/>
              <a:buChar char="q"/>
            </a:pPr>
            <a:r>
              <a:rPr lang="en-US" sz="3600" b="0" i="0" u="none" strike="noStrike" cap="none" dirty="0">
                <a:solidFill>
                  <a:schemeClr val="dk1"/>
                </a:solidFill>
                <a:latin typeface="Gill Sans" panose="02010600030101010101" charset="0"/>
                <a:ea typeface="Arial"/>
                <a:cs typeface="Arial"/>
                <a:sym typeface="Arial"/>
              </a:rPr>
              <a:t>Game is extremely fun and fits the target audience. The game has high </a:t>
            </a:r>
            <a:r>
              <a:rPr lang="en-US" sz="3600" b="0" i="0" u="none" strike="noStrike" cap="none" dirty="0" err="1">
                <a:solidFill>
                  <a:schemeClr val="dk1"/>
                </a:solidFill>
                <a:latin typeface="Gill Sans" panose="02010600030101010101" charset="0"/>
                <a:ea typeface="Arial"/>
                <a:cs typeface="Arial"/>
                <a:sym typeface="Arial"/>
              </a:rPr>
              <a:t>replayability</a:t>
            </a:r>
            <a:r>
              <a:rPr lang="en-US" sz="3600" b="0" i="0" u="none" strike="noStrike" cap="none" dirty="0">
                <a:solidFill>
                  <a:schemeClr val="dk1"/>
                </a:solidFill>
                <a:latin typeface="Gill Sans" panose="02010600030101010101" charset="0"/>
                <a:ea typeface="Arial"/>
                <a:cs typeface="Arial"/>
                <a:sym typeface="Arial"/>
              </a:rPr>
              <a:t>.</a:t>
            </a:r>
            <a:endParaRPr lang="en-US" sz="3600" dirty="0">
              <a:solidFill>
                <a:schemeClr val="dk1"/>
              </a:solidFill>
              <a:latin typeface="Gill Sans" panose="02010600030101010101" charset="0"/>
            </a:endParaRPr>
          </a:p>
          <a:p>
            <a:pPr marL="342900" marR="0" lvl="0" indent="-342900" rtl="0">
              <a:lnSpc>
                <a:spcPct val="115000"/>
              </a:lnSpc>
              <a:spcBef>
                <a:spcPts val="0"/>
              </a:spcBef>
              <a:spcAft>
                <a:spcPts val="0"/>
              </a:spcAft>
              <a:buClr>
                <a:srgbClr val="000000"/>
              </a:buClr>
              <a:buSzPts val="2000"/>
              <a:buFont typeface="Wingdings" panose="05000000000000000000" pitchFamily="2" charset="2"/>
              <a:buChar char="q"/>
            </a:pPr>
            <a:r>
              <a:rPr lang="en-US" sz="3600" b="1" i="0" u="none" strike="noStrike" cap="none" dirty="0">
                <a:solidFill>
                  <a:schemeClr val="dk1"/>
                </a:solidFill>
                <a:latin typeface="Gill Sans" panose="02010600030101010101" charset="0"/>
                <a:ea typeface="Arial"/>
                <a:cs typeface="Arial"/>
                <a:sym typeface="Arial"/>
              </a:rPr>
              <a:t>2 Dimension (2D) using Scratch software</a:t>
            </a:r>
            <a:endParaRPr lang="en-US" sz="3600" b="0" i="0" u="none" strike="noStrike" cap="none" dirty="0">
              <a:solidFill>
                <a:schemeClr val="dk1"/>
              </a:solidFill>
              <a:latin typeface="Gill Sans" panose="02010600030101010101" charset="0"/>
              <a:ea typeface="Arial"/>
              <a:cs typeface="Arial"/>
              <a:sym typeface="Arial"/>
            </a:endParaRPr>
          </a:p>
          <a:p>
            <a:pPr marL="342900" marR="0" lvl="0" indent="-342900" rtl="0">
              <a:lnSpc>
                <a:spcPct val="115000"/>
              </a:lnSpc>
              <a:spcBef>
                <a:spcPts val="0"/>
              </a:spcBef>
              <a:spcAft>
                <a:spcPts val="0"/>
              </a:spcAft>
              <a:buClr>
                <a:srgbClr val="000000"/>
              </a:buClr>
              <a:buSzPts val="2000"/>
              <a:buFont typeface="Wingdings" panose="05000000000000000000" pitchFamily="2" charset="2"/>
              <a:buChar char="q"/>
            </a:pPr>
            <a:r>
              <a:rPr lang="en-US" sz="3600" b="0" i="0" u="none" strike="noStrike" cap="none" dirty="0">
                <a:solidFill>
                  <a:schemeClr val="dk1"/>
                </a:solidFill>
                <a:latin typeface="Gill Sans" panose="02010600030101010101" charset="0"/>
                <a:ea typeface="Arial"/>
                <a:cs typeface="Arial"/>
                <a:sym typeface="Arial"/>
              </a:rPr>
              <a:t>Code by scripting or drag and drop method to create games</a:t>
            </a:r>
          </a:p>
          <a:p>
            <a:endParaRPr lang="en-US" dirty="0"/>
          </a:p>
        </p:txBody>
      </p:sp>
    </p:spTree>
    <p:extLst>
      <p:ext uri="{BB962C8B-B14F-4D97-AF65-F5344CB8AC3E}">
        <p14:creationId xmlns:p14="http://schemas.microsoft.com/office/powerpoint/2010/main" val="27751844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g11b0cafc4d0_1_110"/>
          <p:cNvSpPr txBox="1">
            <a:spLocks noGrp="1"/>
          </p:cNvSpPr>
          <p:nvPr>
            <p:ph type="title"/>
          </p:nvPr>
        </p:nvSpPr>
        <p:spPr>
          <a:xfrm>
            <a:off x="581193" y="729658"/>
            <a:ext cx="11029500" cy="9882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en-US" dirty="0"/>
              <a:t>Greening the Red Dot : </a:t>
            </a:r>
            <a:r>
              <a:rPr kumimoji="0" lang="en-US" sz="2800" b="0" i="0" u="none" strike="noStrike" kern="0" cap="none" spc="0" normalizeH="0" baseline="0" noProof="0" dirty="0">
                <a:ln>
                  <a:noFill/>
                </a:ln>
                <a:solidFill>
                  <a:srgbClr val="FFFFFF"/>
                </a:solidFill>
                <a:effectLst/>
                <a:uLnTx/>
                <a:uFillTx/>
                <a:latin typeface="Gill Sans"/>
                <a:ea typeface="Gill Sans"/>
                <a:cs typeface="Gill Sans"/>
                <a:sym typeface="Gill Sans"/>
              </a:rPr>
              <a:t>Building a City in Nature and a Resilient future</a:t>
            </a:r>
            <a:endParaRPr dirty="0"/>
          </a:p>
        </p:txBody>
      </p:sp>
      <p:sp>
        <p:nvSpPr>
          <p:cNvPr id="293" name="Google Shape;293;g11b0cafc4d0_1_110"/>
          <p:cNvSpPr txBox="1">
            <a:spLocks noGrp="1"/>
          </p:cNvSpPr>
          <p:nvPr>
            <p:ph type="body" idx="2"/>
          </p:nvPr>
        </p:nvSpPr>
        <p:spPr>
          <a:xfrm>
            <a:off x="6188417" y="2228003"/>
            <a:ext cx="5422500" cy="3633000"/>
          </a:xfrm>
          <a:prstGeom prst="rect">
            <a:avLst/>
          </a:prstGeom>
          <a:noFill/>
          <a:ln>
            <a:noFill/>
          </a:ln>
        </p:spPr>
        <p:txBody>
          <a:bodyPr spcFirstLastPara="1" wrap="square" lIns="91425" tIns="45700" rIns="91425" bIns="45700" anchor="ctr" anchorCtr="0">
            <a:normAutofit/>
          </a:bodyPr>
          <a:lstStyle/>
          <a:p>
            <a:pPr marL="306000" lvl="0" indent="-200844" algn="l" rtl="0">
              <a:lnSpc>
                <a:spcPct val="100000"/>
              </a:lnSpc>
              <a:spcBef>
                <a:spcPts val="0"/>
              </a:spcBef>
              <a:spcAft>
                <a:spcPts val="0"/>
              </a:spcAft>
              <a:buSzPts val="1656"/>
              <a:buNone/>
            </a:pPr>
            <a:endParaRPr/>
          </a:p>
          <a:p>
            <a:pPr marL="306000" lvl="0" indent="-200844" algn="l" rtl="0">
              <a:lnSpc>
                <a:spcPct val="100000"/>
              </a:lnSpc>
              <a:spcBef>
                <a:spcPts val="960"/>
              </a:spcBef>
              <a:spcAft>
                <a:spcPts val="0"/>
              </a:spcAft>
              <a:buSzPts val="1656"/>
              <a:buNone/>
            </a:pPr>
            <a:endParaRPr/>
          </a:p>
          <a:p>
            <a:pPr marL="306000" lvl="0" indent="-200844" algn="l" rtl="0">
              <a:lnSpc>
                <a:spcPct val="100000"/>
              </a:lnSpc>
              <a:spcBef>
                <a:spcPts val="960"/>
              </a:spcBef>
              <a:spcAft>
                <a:spcPts val="0"/>
              </a:spcAft>
              <a:buSzPts val="1656"/>
              <a:buNone/>
            </a:pPr>
            <a:endParaRPr/>
          </a:p>
          <a:p>
            <a:pPr marL="306000" lvl="0" indent="-200844" algn="l" rtl="0">
              <a:lnSpc>
                <a:spcPct val="100000"/>
              </a:lnSpc>
              <a:spcBef>
                <a:spcPts val="960"/>
              </a:spcBef>
              <a:spcAft>
                <a:spcPts val="0"/>
              </a:spcAft>
              <a:buSzPts val="1656"/>
              <a:buNone/>
            </a:pPr>
            <a:endParaRPr/>
          </a:p>
          <a:p>
            <a:pPr marL="306000" lvl="0" indent="-200844" algn="l" rtl="0">
              <a:lnSpc>
                <a:spcPct val="100000"/>
              </a:lnSpc>
              <a:spcBef>
                <a:spcPts val="960"/>
              </a:spcBef>
              <a:spcAft>
                <a:spcPts val="0"/>
              </a:spcAft>
              <a:buSzPts val="1656"/>
              <a:buNone/>
            </a:pPr>
            <a:endParaRPr/>
          </a:p>
          <a:p>
            <a:pPr marL="306000" lvl="0" indent="-200844" algn="l" rtl="0">
              <a:lnSpc>
                <a:spcPct val="100000"/>
              </a:lnSpc>
              <a:spcBef>
                <a:spcPts val="960"/>
              </a:spcBef>
              <a:spcAft>
                <a:spcPts val="0"/>
              </a:spcAft>
              <a:buSzPts val="1656"/>
              <a:buNone/>
            </a:pPr>
            <a:endParaRPr/>
          </a:p>
        </p:txBody>
      </p:sp>
      <p:sp>
        <p:nvSpPr>
          <p:cNvPr id="294" name="Google Shape;294;g11b0cafc4d0_1_110"/>
          <p:cNvSpPr txBox="1"/>
          <p:nvPr/>
        </p:nvSpPr>
        <p:spPr>
          <a:xfrm>
            <a:off x="1017450" y="2861775"/>
            <a:ext cx="5255700" cy="3552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2700"/>
              <a:buFont typeface="Arial"/>
              <a:buNone/>
            </a:pPr>
            <a:r>
              <a:rPr lang="en-US" sz="2700" b="0" i="0" u="none" strike="noStrike" cap="none">
                <a:solidFill>
                  <a:schemeClr val="dk1"/>
                </a:solidFill>
                <a:latin typeface="Arial"/>
                <a:ea typeface="Arial"/>
                <a:cs typeface="Arial"/>
                <a:sym typeface="Arial"/>
              </a:rPr>
              <a:t>• Principles  </a:t>
            </a:r>
            <a:endParaRPr sz="2700" b="0" i="0" u="none" strike="noStrike" cap="none">
              <a:solidFill>
                <a:schemeClr val="dk1"/>
              </a:solidFill>
              <a:latin typeface="Arial"/>
              <a:ea typeface="Arial"/>
              <a:cs typeface="Arial"/>
              <a:sym typeface="Arial"/>
            </a:endParaRPr>
          </a:p>
          <a:p>
            <a:pPr marL="440222" marR="169259" lvl="0" indent="-440222" algn="l" rtl="0">
              <a:lnSpc>
                <a:spcPct val="115000"/>
              </a:lnSpc>
              <a:spcBef>
                <a:spcPts val="2623"/>
              </a:spcBef>
              <a:spcAft>
                <a:spcPts val="0"/>
              </a:spcAft>
              <a:buClr>
                <a:srgbClr val="000000"/>
              </a:buClr>
              <a:buSzPts val="2700"/>
              <a:buFont typeface="Arial"/>
              <a:buNone/>
            </a:pPr>
            <a:r>
              <a:rPr lang="en-US" sz="2700" b="0" i="0" u="none" strike="noStrike" cap="none">
                <a:solidFill>
                  <a:schemeClr val="dk1"/>
                </a:solidFill>
                <a:latin typeface="Arial"/>
                <a:ea typeface="Arial"/>
                <a:cs typeface="Arial"/>
                <a:sym typeface="Arial"/>
              </a:rPr>
              <a:t>• Features, seen and hidden  </a:t>
            </a:r>
            <a:endParaRPr sz="2700" b="0" i="0" u="none" strike="noStrike" cap="none">
              <a:solidFill>
                <a:schemeClr val="dk1"/>
              </a:solidFill>
              <a:latin typeface="Arial"/>
              <a:ea typeface="Arial"/>
              <a:cs typeface="Arial"/>
              <a:sym typeface="Arial"/>
            </a:endParaRPr>
          </a:p>
          <a:p>
            <a:pPr marL="0" marR="0" lvl="0" indent="0" algn="l" rtl="0">
              <a:lnSpc>
                <a:spcPct val="115000"/>
              </a:lnSpc>
              <a:spcBef>
                <a:spcPts val="2868"/>
              </a:spcBef>
              <a:spcAft>
                <a:spcPts val="0"/>
              </a:spcAft>
              <a:buClr>
                <a:srgbClr val="000000"/>
              </a:buClr>
              <a:buSzPts val="2700"/>
              <a:buFont typeface="Arial"/>
              <a:buNone/>
            </a:pPr>
            <a:r>
              <a:rPr lang="en-US" sz="2700" b="0" i="0" u="none" strike="noStrike" cap="none">
                <a:solidFill>
                  <a:schemeClr val="dk1"/>
                </a:solidFill>
                <a:latin typeface="Arial"/>
                <a:ea typeface="Arial"/>
                <a:cs typeface="Arial"/>
                <a:sym typeface="Arial"/>
              </a:rPr>
              <a:t>• Game Aesthetic</a:t>
            </a:r>
            <a:endParaRPr sz="2700" b="0" i="0" u="none" strike="noStrike" cap="none">
              <a:solidFill>
                <a:schemeClr val="dk1"/>
              </a:solidFill>
              <a:latin typeface="Arial"/>
              <a:ea typeface="Arial"/>
              <a:cs typeface="Arial"/>
              <a:sym typeface="Arial"/>
            </a:endParaRPr>
          </a:p>
          <a:p>
            <a:pPr marL="228600" marR="683609" lvl="0" indent="-171450" algn="l" rtl="0">
              <a:lnSpc>
                <a:spcPct val="115000"/>
              </a:lnSpc>
              <a:spcBef>
                <a:spcPts val="2620"/>
              </a:spcBef>
              <a:spcAft>
                <a:spcPts val="0"/>
              </a:spcAft>
              <a:buClr>
                <a:srgbClr val="000000"/>
              </a:buClr>
              <a:buSzPts val="2700"/>
              <a:buFont typeface="Arial"/>
              <a:buNone/>
            </a:pPr>
            <a:r>
              <a:rPr lang="en-US" sz="2700" b="0" i="0" u="none" strike="noStrike" cap="none">
                <a:solidFill>
                  <a:schemeClr val="dk1"/>
                </a:solidFill>
                <a:latin typeface="Arial"/>
                <a:ea typeface="Arial"/>
                <a:cs typeface="Arial"/>
                <a:sym typeface="Arial"/>
              </a:rPr>
              <a:t>• Meaningful Strategic decisions  </a:t>
            </a:r>
            <a:endParaRPr sz="2700" b="0" i="0" u="none" strike="noStrike" cap="none">
              <a:solidFill>
                <a:schemeClr val="dk1"/>
              </a:solidFill>
              <a:latin typeface="Arial"/>
              <a:ea typeface="Arial"/>
              <a:cs typeface="Arial"/>
              <a:sym typeface="Arial"/>
            </a:endParaRPr>
          </a:p>
        </p:txBody>
      </p:sp>
      <p:sp>
        <p:nvSpPr>
          <p:cNvPr id="295" name="Google Shape;295;g11b0cafc4d0_1_110"/>
          <p:cNvSpPr txBox="1"/>
          <p:nvPr/>
        </p:nvSpPr>
        <p:spPr>
          <a:xfrm>
            <a:off x="5679125" y="2861775"/>
            <a:ext cx="5495400" cy="2262600"/>
          </a:xfrm>
          <a:prstGeom prst="rect">
            <a:avLst/>
          </a:prstGeom>
          <a:noFill/>
          <a:ln>
            <a:noFill/>
          </a:ln>
        </p:spPr>
        <p:txBody>
          <a:bodyPr spcFirstLastPara="1" wrap="square" lIns="91425" tIns="91425" rIns="91425" bIns="91425" anchor="t" anchorCtr="0">
            <a:spAutoFit/>
          </a:bodyPr>
          <a:lstStyle/>
          <a:p>
            <a:pPr marL="0" marR="0" lvl="0" indent="0" algn="l" rtl="0">
              <a:lnSpc>
                <a:spcPct val="200000"/>
              </a:lnSpc>
              <a:spcBef>
                <a:spcPts val="2871"/>
              </a:spcBef>
              <a:spcAft>
                <a:spcPts val="0"/>
              </a:spcAft>
              <a:buClr>
                <a:srgbClr val="000000"/>
              </a:buClr>
              <a:buSzPts val="2700"/>
              <a:buFont typeface="Arial"/>
              <a:buNone/>
            </a:pPr>
            <a:r>
              <a:rPr lang="en-US" sz="2700" b="0" i="0" u="none" strike="noStrike" cap="none">
                <a:solidFill>
                  <a:schemeClr val="dk1"/>
                </a:solidFill>
                <a:latin typeface="Arial"/>
                <a:ea typeface="Arial"/>
                <a:cs typeface="Arial"/>
                <a:sym typeface="Arial"/>
              </a:rPr>
              <a:t>• Easy to learn, difficult to master  </a:t>
            </a:r>
            <a:endParaRPr sz="2700" b="0" i="0" u="none" strike="noStrike" cap="none">
              <a:solidFill>
                <a:schemeClr val="dk1"/>
              </a:solidFill>
              <a:latin typeface="Arial"/>
              <a:ea typeface="Arial"/>
              <a:cs typeface="Arial"/>
              <a:sym typeface="Arial"/>
            </a:endParaRPr>
          </a:p>
          <a:p>
            <a:pPr marL="0" marR="431773" lvl="0" indent="0" algn="l" rtl="0">
              <a:lnSpc>
                <a:spcPct val="200000"/>
              </a:lnSpc>
              <a:spcBef>
                <a:spcPts val="0"/>
              </a:spcBef>
              <a:spcAft>
                <a:spcPts val="0"/>
              </a:spcAft>
              <a:buClr>
                <a:srgbClr val="000000"/>
              </a:buClr>
              <a:buSzPts val="2700"/>
              <a:buFont typeface="Arial"/>
              <a:buNone/>
            </a:pPr>
            <a:r>
              <a:rPr lang="en-US" sz="2700" b="0" i="0" u="none" strike="noStrike" cap="none">
                <a:solidFill>
                  <a:schemeClr val="dk1"/>
                </a:solidFill>
                <a:latin typeface="Arial"/>
                <a:ea typeface="Arial"/>
                <a:cs typeface="Arial"/>
                <a:sym typeface="Arial"/>
              </a:rPr>
              <a:t>• Rewards, hidden rewards </a:t>
            </a:r>
            <a:endParaRPr sz="2700" b="0" i="0" u="none" strike="noStrike" cap="none">
              <a:solidFill>
                <a:schemeClr val="dk1"/>
              </a:solidFill>
              <a:latin typeface="Arial"/>
              <a:ea typeface="Arial"/>
              <a:cs typeface="Arial"/>
              <a:sym typeface="Arial"/>
            </a:endParaRPr>
          </a:p>
          <a:p>
            <a:pPr marL="0" marR="431773" lvl="0" indent="0" algn="l" rtl="0">
              <a:lnSpc>
                <a:spcPct val="200000"/>
              </a:lnSpc>
              <a:spcBef>
                <a:spcPts val="0"/>
              </a:spcBef>
              <a:spcAft>
                <a:spcPts val="0"/>
              </a:spcAft>
              <a:buClr>
                <a:srgbClr val="000000"/>
              </a:buClr>
              <a:buSzPts val="2700"/>
              <a:buFont typeface="Arial"/>
              <a:buNone/>
            </a:pPr>
            <a:r>
              <a:rPr lang="en-US" sz="2700" b="0" i="0" u="none" strike="noStrike" cap="none">
                <a:solidFill>
                  <a:schemeClr val="dk1"/>
                </a:solidFill>
                <a:latin typeface="Arial"/>
                <a:ea typeface="Arial"/>
                <a:cs typeface="Arial"/>
                <a:sym typeface="Arial"/>
              </a:rPr>
              <a:t>• Game flow – levelling up </a:t>
            </a:r>
            <a:endParaRPr sz="2700" b="0" i="0" u="none" strike="noStrike" cap="none">
              <a:solidFill>
                <a:schemeClr val="dk1"/>
              </a:solidFill>
              <a:latin typeface="Arial"/>
              <a:ea typeface="Arial"/>
              <a:cs typeface="Arial"/>
              <a:sym typeface="Arial"/>
            </a:endParaRPr>
          </a:p>
        </p:txBody>
      </p:sp>
      <p:sp>
        <p:nvSpPr>
          <p:cNvPr id="296" name="Google Shape;296;g11b0cafc4d0_1_110"/>
          <p:cNvSpPr txBox="1"/>
          <p:nvPr/>
        </p:nvSpPr>
        <p:spPr>
          <a:xfrm>
            <a:off x="4595950" y="2023350"/>
            <a:ext cx="3000000" cy="6003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2700"/>
              <a:buFont typeface="Arial"/>
              <a:buNone/>
            </a:pPr>
            <a:r>
              <a:rPr lang="en-US" sz="2700" b="0" i="0" u="sng" strike="noStrike" cap="none">
                <a:solidFill>
                  <a:schemeClr val="dk1"/>
                </a:solidFill>
                <a:latin typeface="Arial"/>
                <a:ea typeface="Arial"/>
                <a:cs typeface="Arial"/>
                <a:sym typeface="Arial"/>
              </a:rPr>
              <a:t>Game Design </a:t>
            </a:r>
            <a:endParaRPr sz="2700" b="0" i="0" u="sng" strike="noStrike" cap="none">
              <a:solidFill>
                <a:schemeClr val="dk1"/>
              </a:solidFill>
              <a:latin typeface="Arial"/>
              <a:ea typeface="Arial"/>
              <a:cs typeface="Arial"/>
              <a:sym typeface="Arial"/>
            </a:endParaRPr>
          </a:p>
        </p:txBody>
      </p:sp>
      <p:sp>
        <p:nvSpPr>
          <p:cNvPr id="297" name="Google Shape;297;g11b0cafc4d0_1_110"/>
          <p:cNvSpPr txBox="1">
            <a:spLocks noGrp="1"/>
          </p:cNvSpPr>
          <p:nvPr>
            <p:ph type="body" idx="1"/>
          </p:nvPr>
        </p:nvSpPr>
        <p:spPr>
          <a:xfrm>
            <a:off x="8426219" y="681782"/>
            <a:ext cx="3241500" cy="475500"/>
          </a:xfrm>
          <a:prstGeom prst="rect">
            <a:avLst/>
          </a:prstGeom>
          <a:noFill/>
          <a:ln>
            <a:noFill/>
          </a:ln>
        </p:spPr>
        <p:txBody>
          <a:bodyPr spcFirstLastPara="1" wrap="square" lIns="91425" tIns="45700" rIns="91425" bIns="45700" anchor="ctr" anchorCtr="0">
            <a:normAutofit fontScale="92500"/>
          </a:bodyPr>
          <a:lstStyle/>
          <a:p>
            <a:pPr marL="306000" lvl="0" indent="-306000" algn="l" rtl="0">
              <a:lnSpc>
                <a:spcPct val="100000"/>
              </a:lnSpc>
              <a:spcBef>
                <a:spcPts val="0"/>
              </a:spcBef>
              <a:spcAft>
                <a:spcPts val="0"/>
              </a:spcAft>
              <a:buSzPts val="1656"/>
              <a:buChar char="◼"/>
            </a:pPr>
            <a:r>
              <a:rPr lang="en-US">
                <a:solidFill>
                  <a:schemeClr val="lt1"/>
                </a:solidFill>
              </a:rPr>
              <a:t>https://www.greenplan.gov.sg/</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2"/>
        <p:cNvGrpSpPr/>
        <p:nvPr/>
      </p:nvGrpSpPr>
      <p:grpSpPr>
        <a:xfrm>
          <a:off x="0" y="0"/>
          <a:ext cx="0" cy="0"/>
          <a:chOff x="0" y="0"/>
          <a:chExt cx="0" cy="0"/>
        </a:xfrm>
      </p:grpSpPr>
      <p:sp>
        <p:nvSpPr>
          <p:cNvPr id="303" name="Google Shape;303;g11b0cafc4d0_1_171"/>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FFFEFF"/>
              </a:buClr>
              <a:buSzPts val="2800"/>
              <a:buFont typeface="Gill Sans"/>
              <a:buNone/>
            </a:pPr>
            <a:r>
              <a:rPr lang="en-US">
                <a:solidFill>
                  <a:srgbClr val="FFFEFF"/>
                </a:solidFill>
              </a:rPr>
              <a:t>ZOOM MEETING FLOW</a:t>
            </a:r>
            <a:endParaRPr>
              <a:solidFill>
                <a:srgbClr val="FFFEFF"/>
              </a:solidFill>
            </a:endParaRPr>
          </a:p>
        </p:txBody>
      </p:sp>
      <p:grpSp>
        <p:nvGrpSpPr>
          <p:cNvPr id="304" name="Google Shape;304;g11b0cafc4d0_1_171"/>
          <p:cNvGrpSpPr/>
          <p:nvPr/>
        </p:nvGrpSpPr>
        <p:grpSpPr>
          <a:xfrm>
            <a:off x="718327" y="2709595"/>
            <a:ext cx="10755373" cy="2621497"/>
            <a:chOff x="137302" y="528370"/>
            <a:chExt cx="10755373" cy="2621497"/>
          </a:xfrm>
        </p:grpSpPr>
        <p:sp>
          <p:nvSpPr>
            <p:cNvPr id="305" name="Google Shape;305;g11b0cafc4d0_1_171"/>
            <p:cNvSpPr/>
            <p:nvPr/>
          </p:nvSpPr>
          <p:spPr>
            <a:xfrm>
              <a:off x="600792" y="528370"/>
              <a:ext cx="1449900" cy="1449900"/>
            </a:xfrm>
            <a:prstGeom prst="ellipse">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g11b0cafc4d0_1_171"/>
            <p:cNvSpPr/>
            <p:nvPr/>
          </p:nvSpPr>
          <p:spPr>
            <a:xfrm>
              <a:off x="909785" y="837363"/>
              <a:ext cx="831900" cy="831900"/>
            </a:xfrm>
            <a:prstGeom prst="rect">
              <a:avLst/>
            </a:prstGeom>
            <a:blipFill rotWithShape="1">
              <a:blip r:embed="rId3">
                <a:alphaModFix/>
              </a:blip>
              <a:stretch>
                <a:fillRect/>
              </a:stretch>
            </a:blipFill>
            <a:ln w="22225" cap="rnd"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g11b0cafc4d0_1_171"/>
            <p:cNvSpPr/>
            <p:nvPr/>
          </p:nvSpPr>
          <p:spPr>
            <a:xfrm>
              <a:off x="137302" y="2429867"/>
              <a:ext cx="2376900"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g11b0cafc4d0_1_171"/>
            <p:cNvSpPr txBox="1"/>
            <p:nvPr/>
          </p:nvSpPr>
          <p:spPr>
            <a:xfrm>
              <a:off x="137302" y="2429867"/>
              <a:ext cx="2376900" cy="720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Gill Sans"/>
                  <a:ea typeface="Gill Sans"/>
                  <a:cs typeface="Gill Sans"/>
                  <a:sym typeface="Gill Sans"/>
                </a:rPr>
                <a:t>UNDERSTANDING THE THEME</a:t>
              </a:r>
              <a:endParaRPr sz="2200" b="0" i="0" u="none" strike="noStrike" cap="none">
                <a:solidFill>
                  <a:schemeClr val="dk1"/>
                </a:solidFill>
                <a:latin typeface="Gill Sans"/>
                <a:ea typeface="Gill Sans"/>
                <a:cs typeface="Gill Sans"/>
                <a:sym typeface="Gill Sans"/>
              </a:endParaRPr>
            </a:p>
          </p:txBody>
        </p:sp>
        <p:sp>
          <p:nvSpPr>
            <p:cNvPr id="309" name="Google Shape;309;g11b0cafc4d0_1_171"/>
            <p:cNvSpPr/>
            <p:nvPr/>
          </p:nvSpPr>
          <p:spPr>
            <a:xfrm>
              <a:off x="3393616" y="528370"/>
              <a:ext cx="1449900" cy="1449900"/>
            </a:xfrm>
            <a:prstGeom prst="ellipse">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g11b0cafc4d0_1_171"/>
            <p:cNvSpPr/>
            <p:nvPr/>
          </p:nvSpPr>
          <p:spPr>
            <a:xfrm>
              <a:off x="3489068" y="797798"/>
              <a:ext cx="1259100" cy="806700"/>
            </a:xfrm>
            <a:prstGeom prst="rect">
              <a:avLst/>
            </a:prstGeom>
            <a:blipFill rotWithShape="1">
              <a:blip r:embed="rId4">
                <a:alphaModFix/>
              </a:blip>
              <a:stretch>
                <a:fillRect l="-21994" r="-21994"/>
              </a:stretch>
            </a:blipFill>
            <a:ln w="22225" cap="rnd"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g11b0cafc4d0_1_171"/>
            <p:cNvSpPr/>
            <p:nvPr/>
          </p:nvSpPr>
          <p:spPr>
            <a:xfrm>
              <a:off x="2930126" y="2429867"/>
              <a:ext cx="2376900"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g11b0cafc4d0_1_171"/>
            <p:cNvSpPr txBox="1"/>
            <p:nvPr/>
          </p:nvSpPr>
          <p:spPr>
            <a:xfrm>
              <a:off x="2930126" y="2429867"/>
              <a:ext cx="2376900" cy="720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Gill Sans"/>
                  <a:ea typeface="Gill Sans"/>
                  <a:cs typeface="Gill Sans"/>
                  <a:sym typeface="Gill Sans"/>
                </a:rPr>
                <a:t>GAME </a:t>
              </a:r>
              <a:br>
                <a:rPr lang="en-US" sz="2200" b="0" i="0" u="none" strike="noStrike" cap="none">
                  <a:solidFill>
                    <a:schemeClr val="dk1"/>
                  </a:solidFill>
                  <a:latin typeface="Gill Sans"/>
                  <a:ea typeface="Gill Sans"/>
                  <a:cs typeface="Gill Sans"/>
                  <a:sym typeface="Gill Sans"/>
                </a:rPr>
              </a:br>
              <a:r>
                <a:rPr lang="en-US" sz="2200" b="0" i="0" u="none" strike="noStrike" cap="none">
                  <a:solidFill>
                    <a:schemeClr val="dk1"/>
                  </a:solidFill>
                  <a:latin typeface="Gill Sans"/>
                  <a:ea typeface="Gill Sans"/>
                  <a:cs typeface="Gill Sans"/>
                  <a:sym typeface="Gill Sans"/>
                </a:rPr>
                <a:t>IDEAS</a:t>
              </a:r>
              <a:endParaRPr sz="2200" b="0" i="0" u="none" strike="noStrike" cap="none">
                <a:solidFill>
                  <a:schemeClr val="dk1"/>
                </a:solidFill>
                <a:latin typeface="Gill Sans"/>
                <a:ea typeface="Gill Sans"/>
                <a:cs typeface="Gill Sans"/>
                <a:sym typeface="Gill Sans"/>
              </a:endParaRPr>
            </a:p>
          </p:txBody>
        </p:sp>
        <p:sp>
          <p:nvSpPr>
            <p:cNvPr id="313" name="Google Shape;313;g11b0cafc4d0_1_171"/>
            <p:cNvSpPr/>
            <p:nvPr/>
          </p:nvSpPr>
          <p:spPr>
            <a:xfrm>
              <a:off x="6186441" y="528370"/>
              <a:ext cx="1449900" cy="1449900"/>
            </a:xfrm>
            <a:prstGeom prst="ellipse">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g11b0cafc4d0_1_171"/>
            <p:cNvSpPr/>
            <p:nvPr/>
          </p:nvSpPr>
          <p:spPr>
            <a:xfrm>
              <a:off x="5722951" y="2429867"/>
              <a:ext cx="2376900"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g11b0cafc4d0_1_171"/>
            <p:cNvSpPr txBox="1"/>
            <p:nvPr/>
          </p:nvSpPr>
          <p:spPr>
            <a:xfrm>
              <a:off x="5722951" y="2429867"/>
              <a:ext cx="2376900" cy="720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Gill Sans"/>
                  <a:ea typeface="Gill Sans"/>
                  <a:cs typeface="Gill Sans"/>
                  <a:sym typeface="Gill Sans"/>
                </a:rPr>
                <a:t>COMPETITION MATTERS</a:t>
              </a:r>
              <a:endParaRPr sz="2200" b="0" i="0" u="none" strike="noStrike" cap="none">
                <a:solidFill>
                  <a:schemeClr val="dk1"/>
                </a:solidFill>
                <a:latin typeface="Gill Sans"/>
                <a:ea typeface="Gill Sans"/>
                <a:cs typeface="Gill Sans"/>
                <a:sym typeface="Gill Sans"/>
              </a:endParaRPr>
            </a:p>
          </p:txBody>
        </p:sp>
        <p:sp>
          <p:nvSpPr>
            <p:cNvPr id="316" name="Google Shape;316;g11b0cafc4d0_1_171"/>
            <p:cNvSpPr/>
            <p:nvPr/>
          </p:nvSpPr>
          <p:spPr>
            <a:xfrm>
              <a:off x="8979265" y="528370"/>
              <a:ext cx="1449900" cy="1449900"/>
            </a:xfrm>
            <a:prstGeom prst="ellipse">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g11b0cafc4d0_1_171"/>
            <p:cNvSpPr/>
            <p:nvPr/>
          </p:nvSpPr>
          <p:spPr>
            <a:xfrm>
              <a:off x="9288259" y="837363"/>
              <a:ext cx="831900" cy="831900"/>
            </a:xfrm>
            <a:prstGeom prst="rect">
              <a:avLst/>
            </a:prstGeom>
            <a:blipFill rotWithShape="1">
              <a:blip r:embed="rId5">
                <a:alphaModFix/>
              </a:blip>
              <a:stretch>
                <a:fillRect/>
              </a:stretch>
            </a:blipFill>
            <a:ln w="22225" cap="rnd"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g11b0cafc4d0_1_171"/>
            <p:cNvSpPr/>
            <p:nvPr/>
          </p:nvSpPr>
          <p:spPr>
            <a:xfrm>
              <a:off x="8515775" y="2429867"/>
              <a:ext cx="2376900"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g11b0cafc4d0_1_171"/>
            <p:cNvSpPr txBox="1"/>
            <p:nvPr/>
          </p:nvSpPr>
          <p:spPr>
            <a:xfrm>
              <a:off x="8515775" y="2429867"/>
              <a:ext cx="2376900"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00000"/>
                </a:buClr>
                <a:buSzPts val="2200"/>
                <a:buFont typeface="Arial"/>
                <a:buNone/>
              </a:pPr>
              <a:r>
                <a:rPr lang="en-US" sz="2200" b="0" i="0" u="none" strike="noStrike" cap="none">
                  <a:solidFill>
                    <a:schemeClr val="dk1"/>
                  </a:solidFill>
                  <a:latin typeface="Gill Sans"/>
                  <a:ea typeface="Gill Sans"/>
                  <a:cs typeface="Gill Sans"/>
                  <a:sym typeface="Gill Sans"/>
                </a:rPr>
                <a:t>IMPORTANT DATES</a:t>
              </a:r>
              <a:endParaRPr sz="2200" b="0" i="0" u="none" strike="noStrike" cap="none">
                <a:solidFill>
                  <a:schemeClr val="dk1"/>
                </a:solidFill>
                <a:latin typeface="Gill Sans"/>
                <a:ea typeface="Gill Sans"/>
                <a:cs typeface="Gill Sans"/>
                <a:sym typeface="Gill Sans"/>
              </a:endParaRPr>
            </a:p>
          </p:txBody>
        </p:sp>
      </p:grpSp>
      <p:pic>
        <p:nvPicPr>
          <p:cNvPr id="320" name="Google Shape;320;g11b0cafc4d0_1_171"/>
          <p:cNvPicPr preferRelativeResize="0"/>
          <p:nvPr/>
        </p:nvPicPr>
        <p:blipFill rotWithShape="1">
          <a:blip r:embed="rId6">
            <a:alphaModFix/>
          </a:blip>
          <a:srcRect/>
          <a:stretch/>
        </p:blipFill>
        <p:spPr>
          <a:xfrm>
            <a:off x="6864625" y="2795362"/>
            <a:ext cx="1267276" cy="1267276"/>
          </a:xfrm>
          <a:prstGeom prst="rect">
            <a:avLst/>
          </a:prstGeom>
          <a:noFill/>
          <a:ln w="22225" cap="rnd" cmpd="sng">
            <a:solidFill>
              <a:schemeClr val="lt1"/>
            </a:solidFill>
            <a:prstDash val="solid"/>
            <a:round/>
            <a:headEnd type="none" w="sm" len="sm"/>
            <a:tailEnd type="none" w="sm" len="sm"/>
          </a:ln>
        </p:spPr>
      </p:pic>
      <p:sp>
        <p:nvSpPr>
          <p:cNvPr id="321" name="Google Shape;321;g11b0cafc4d0_1_171"/>
          <p:cNvSpPr/>
          <p:nvPr/>
        </p:nvSpPr>
        <p:spPr>
          <a:xfrm>
            <a:off x="1273525" y="5399898"/>
            <a:ext cx="1266600" cy="1124100"/>
          </a:xfrm>
          <a:prstGeom prst="rect">
            <a:avLst/>
          </a:prstGeom>
          <a:blipFill rotWithShape="1">
            <a:blip r:embed="rId7">
              <a:alphaModFix/>
            </a:blip>
            <a:stretch>
              <a:fillRect/>
            </a:stretch>
          </a:blipFill>
          <a:ln w="22225" cap="rnd"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g11b0cafc4d0_1_171"/>
          <p:cNvSpPr/>
          <p:nvPr/>
        </p:nvSpPr>
        <p:spPr>
          <a:xfrm>
            <a:off x="4054425" y="5399898"/>
            <a:ext cx="1266600" cy="1124100"/>
          </a:xfrm>
          <a:prstGeom prst="rect">
            <a:avLst/>
          </a:prstGeom>
          <a:blipFill rotWithShape="1">
            <a:blip r:embed="rId7">
              <a:alphaModFix/>
            </a:blip>
            <a:stretch>
              <a:fillRect/>
            </a:stretch>
          </a:blipFill>
          <a:ln w="22225" cap="rnd"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3" name="Google Shape;323;g11b0cafc4d0_1_171"/>
          <p:cNvPicPr preferRelativeResize="0"/>
          <p:nvPr/>
        </p:nvPicPr>
        <p:blipFill rotWithShape="1">
          <a:blip r:embed="rId8">
            <a:alphaModFix/>
          </a:blip>
          <a:srcRect/>
          <a:stretch/>
        </p:blipFill>
        <p:spPr>
          <a:xfrm>
            <a:off x="8405350" y="6372225"/>
            <a:ext cx="3752850" cy="485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2"/>
                                        </p:tgtEl>
                                        <p:attrNameLst>
                                          <p:attrName>style.visibility</p:attrName>
                                        </p:attrNameLst>
                                      </p:cBhvr>
                                      <p:to>
                                        <p:strVal val="visible"/>
                                      </p:to>
                                    </p:set>
                                    <p:animEffect transition="in" filter="fade">
                                      <p:cBhvr>
                                        <p:cTn id="7" dur="1000"/>
                                        <p:tgtEl>
                                          <p:spTgt spid="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g11b0cafc4d0_1_27"/>
          <p:cNvSpPr txBox="1">
            <a:spLocks noGrp="1"/>
          </p:cNvSpPr>
          <p:nvPr>
            <p:ph type="title"/>
          </p:nvPr>
        </p:nvSpPr>
        <p:spPr>
          <a:xfrm>
            <a:off x="581193" y="729658"/>
            <a:ext cx="11029500" cy="9882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en-US" dirty="0"/>
              <a:t>Greening the Red Dot : </a:t>
            </a:r>
            <a:r>
              <a:rPr kumimoji="0" lang="en-US" sz="2800" b="0" i="0" u="none" strike="noStrike" kern="0" cap="none" spc="0" normalizeH="0" baseline="0" noProof="0" dirty="0">
                <a:ln>
                  <a:noFill/>
                </a:ln>
                <a:solidFill>
                  <a:srgbClr val="FFFFFF"/>
                </a:solidFill>
                <a:effectLst/>
                <a:uLnTx/>
                <a:uFillTx/>
                <a:latin typeface="Gill Sans"/>
                <a:ea typeface="Gill Sans"/>
                <a:cs typeface="Gill Sans"/>
                <a:sym typeface="Gill Sans"/>
              </a:rPr>
              <a:t>Building a City in Nature and a Resilient future</a:t>
            </a:r>
            <a:endParaRPr dirty="0"/>
          </a:p>
        </p:txBody>
      </p:sp>
      <p:sp>
        <p:nvSpPr>
          <p:cNvPr id="330" name="Google Shape;330;g11b0cafc4d0_1_27"/>
          <p:cNvSpPr txBox="1">
            <a:spLocks noGrp="1"/>
          </p:cNvSpPr>
          <p:nvPr>
            <p:ph type="body" idx="1"/>
          </p:nvPr>
        </p:nvSpPr>
        <p:spPr>
          <a:xfrm>
            <a:off x="8462019" y="634082"/>
            <a:ext cx="3241500" cy="475500"/>
          </a:xfrm>
          <a:prstGeom prst="rect">
            <a:avLst/>
          </a:prstGeom>
          <a:noFill/>
          <a:ln>
            <a:noFill/>
          </a:ln>
        </p:spPr>
        <p:txBody>
          <a:bodyPr spcFirstLastPara="1" wrap="square" lIns="91425" tIns="45700" rIns="91425" bIns="45700" anchor="ctr" anchorCtr="0">
            <a:normAutofit fontScale="92500"/>
          </a:bodyPr>
          <a:lstStyle/>
          <a:p>
            <a:pPr marL="306000" lvl="0" indent="-306000" algn="l" rtl="0">
              <a:lnSpc>
                <a:spcPct val="100000"/>
              </a:lnSpc>
              <a:spcBef>
                <a:spcPts val="0"/>
              </a:spcBef>
              <a:spcAft>
                <a:spcPts val="0"/>
              </a:spcAft>
              <a:buSzPts val="1656"/>
              <a:buChar char="◼"/>
            </a:pPr>
            <a:r>
              <a:rPr lang="en-US">
                <a:solidFill>
                  <a:schemeClr val="lt1"/>
                </a:solidFill>
              </a:rPr>
              <a:t>https://www.greenplan.gov.sg/</a:t>
            </a:r>
            <a:endParaRPr/>
          </a:p>
        </p:txBody>
      </p:sp>
      <p:sp>
        <p:nvSpPr>
          <p:cNvPr id="331" name="Google Shape;331;g11b0cafc4d0_1_27"/>
          <p:cNvSpPr txBox="1"/>
          <p:nvPr/>
        </p:nvSpPr>
        <p:spPr>
          <a:xfrm>
            <a:off x="2375750" y="1969525"/>
            <a:ext cx="65289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8004"/>
              <a:buFont typeface="Arial"/>
              <a:buNone/>
            </a:pPr>
            <a:r>
              <a:rPr lang="en-US" sz="3600" b="0" i="0" u="sng" strike="noStrike" cap="none">
                <a:solidFill>
                  <a:schemeClr val="dk1"/>
                </a:solidFill>
                <a:latin typeface="Arial"/>
                <a:ea typeface="Arial"/>
                <a:cs typeface="Arial"/>
                <a:sym typeface="Arial"/>
              </a:rPr>
              <a:t>Eligibility</a:t>
            </a:r>
            <a:endParaRPr sz="3600" b="0" i="0" u="sng" strike="noStrike" cap="none">
              <a:solidFill>
                <a:srgbClr val="000000"/>
              </a:solidFill>
              <a:latin typeface="Arial"/>
              <a:ea typeface="Arial"/>
              <a:cs typeface="Arial"/>
              <a:sym typeface="Arial"/>
            </a:endParaRPr>
          </a:p>
        </p:txBody>
      </p:sp>
      <p:sp>
        <p:nvSpPr>
          <p:cNvPr id="332" name="Google Shape;332;g11b0cafc4d0_1_27"/>
          <p:cNvSpPr txBox="1"/>
          <p:nvPr/>
        </p:nvSpPr>
        <p:spPr>
          <a:xfrm>
            <a:off x="791300" y="2817500"/>
            <a:ext cx="9697800" cy="2401200"/>
          </a:xfrm>
          <a:prstGeom prst="rect">
            <a:avLst/>
          </a:prstGeom>
          <a:noFill/>
          <a:ln>
            <a:noFill/>
          </a:ln>
        </p:spPr>
        <p:txBody>
          <a:bodyPr spcFirstLastPara="1" wrap="square" lIns="91425" tIns="91425" rIns="91425" bIns="91425" anchor="t" anchorCtr="0">
            <a:spAutoFit/>
          </a:bodyPr>
          <a:lstStyle/>
          <a:p>
            <a:pPr marL="457200" marR="0" lvl="0" indent="-425704" algn="l" rtl="0">
              <a:lnSpc>
                <a:spcPct val="100000"/>
              </a:lnSpc>
              <a:spcBef>
                <a:spcPts val="5781"/>
              </a:spcBef>
              <a:spcAft>
                <a:spcPts val="0"/>
              </a:spcAft>
              <a:buClr>
                <a:schemeClr val="dk1"/>
              </a:buClr>
              <a:buSzPts val="3600"/>
              <a:buFont typeface="Arial"/>
              <a:buChar char="-"/>
            </a:pPr>
            <a:r>
              <a:rPr lang="en-US" sz="3600" b="0" i="0" u="none" strike="noStrike" cap="none">
                <a:solidFill>
                  <a:schemeClr val="dk1"/>
                </a:solidFill>
                <a:latin typeface="Arial"/>
                <a:ea typeface="Arial"/>
                <a:cs typeface="Arial"/>
                <a:sym typeface="Arial"/>
              </a:rPr>
              <a:t>MOE full time students</a:t>
            </a:r>
            <a:endParaRPr sz="3600" b="0" i="0" u="none" strike="noStrike" cap="none">
              <a:solidFill>
                <a:schemeClr val="dk1"/>
              </a:solidFill>
              <a:latin typeface="Arial"/>
              <a:ea typeface="Arial"/>
              <a:cs typeface="Arial"/>
              <a:sym typeface="Arial"/>
            </a:endParaRPr>
          </a:p>
          <a:p>
            <a:pPr marL="457200" marR="0" lvl="0" indent="-425704" algn="l" rtl="0">
              <a:lnSpc>
                <a:spcPct val="100000"/>
              </a:lnSpc>
              <a:spcBef>
                <a:spcPts val="0"/>
              </a:spcBef>
              <a:spcAft>
                <a:spcPts val="0"/>
              </a:spcAft>
              <a:buClr>
                <a:schemeClr val="dk1"/>
              </a:buClr>
              <a:buSzPts val="3600"/>
              <a:buFont typeface="Arial"/>
              <a:buChar char="-"/>
            </a:pPr>
            <a:r>
              <a:rPr lang="en-US" sz="3600" b="0" i="0" u="none" strike="noStrike" cap="none">
                <a:solidFill>
                  <a:schemeClr val="dk1"/>
                </a:solidFill>
                <a:latin typeface="Arial"/>
                <a:ea typeface="Arial"/>
                <a:cs typeface="Arial"/>
                <a:sym typeface="Arial"/>
              </a:rPr>
              <a:t>Primary 3 to 6 </a:t>
            </a:r>
            <a:endParaRPr sz="3600" b="0" i="0" u="none" strike="noStrike" cap="none">
              <a:solidFill>
                <a:schemeClr val="dk1"/>
              </a:solidFill>
              <a:latin typeface="Arial"/>
              <a:ea typeface="Arial"/>
              <a:cs typeface="Arial"/>
              <a:sym typeface="Arial"/>
            </a:endParaRPr>
          </a:p>
          <a:p>
            <a:pPr marL="457200" marR="0" lvl="0" indent="-425704" algn="l" rtl="0">
              <a:lnSpc>
                <a:spcPct val="100000"/>
              </a:lnSpc>
              <a:spcBef>
                <a:spcPts val="0"/>
              </a:spcBef>
              <a:spcAft>
                <a:spcPts val="0"/>
              </a:spcAft>
              <a:buClr>
                <a:schemeClr val="dk1"/>
              </a:buClr>
              <a:buSzPts val="3600"/>
              <a:buFont typeface="Arial"/>
              <a:buChar char="-"/>
            </a:pPr>
            <a:r>
              <a:rPr lang="en-US" sz="3600" b="0" i="0" u="none" strike="noStrike" cap="none">
                <a:solidFill>
                  <a:schemeClr val="dk1"/>
                </a:solidFill>
                <a:latin typeface="Arial"/>
                <a:ea typeface="Arial"/>
                <a:cs typeface="Arial"/>
                <a:sym typeface="Arial"/>
              </a:rPr>
              <a:t>4 members per team </a:t>
            </a:r>
            <a:br>
              <a:rPr lang="en-US" sz="3600" b="0" i="0" u="none" strike="noStrike" cap="none">
                <a:solidFill>
                  <a:schemeClr val="dk1"/>
                </a:solidFill>
                <a:latin typeface="Arial"/>
                <a:ea typeface="Arial"/>
                <a:cs typeface="Arial"/>
                <a:sym typeface="Arial"/>
              </a:rPr>
            </a:br>
            <a:r>
              <a:rPr lang="en-US" sz="3600" b="0" i="0" u="none" strike="noStrike" cap="none">
                <a:solidFill>
                  <a:schemeClr val="dk1"/>
                </a:solidFill>
                <a:latin typeface="Arial"/>
                <a:ea typeface="Arial"/>
                <a:cs typeface="Arial"/>
                <a:sym typeface="Arial"/>
              </a:rPr>
              <a:t>(Booth: 2 &amp; Presentation: 2) </a:t>
            </a:r>
            <a:endParaRPr sz="3600" b="0" i="0" u="none" strike="noStrike" cap="none">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g11b0cafc4d0_1_51"/>
          <p:cNvSpPr txBox="1">
            <a:spLocks noGrp="1"/>
          </p:cNvSpPr>
          <p:nvPr>
            <p:ph type="title"/>
          </p:nvPr>
        </p:nvSpPr>
        <p:spPr>
          <a:xfrm>
            <a:off x="581193" y="729658"/>
            <a:ext cx="11029500" cy="9882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en-US" dirty="0"/>
              <a:t>Greening the Red Dot : </a:t>
            </a:r>
            <a:r>
              <a:rPr kumimoji="0" lang="en-US" sz="2800" b="0" i="0" u="none" strike="noStrike" kern="0" cap="none" spc="0" normalizeH="0" baseline="0" noProof="0" dirty="0">
                <a:ln>
                  <a:noFill/>
                </a:ln>
                <a:solidFill>
                  <a:srgbClr val="FFFFFF"/>
                </a:solidFill>
                <a:effectLst/>
                <a:uLnTx/>
                <a:uFillTx/>
                <a:latin typeface="Gill Sans"/>
                <a:ea typeface="Gill Sans"/>
                <a:cs typeface="Gill Sans"/>
                <a:sym typeface="Gill Sans"/>
              </a:rPr>
              <a:t>Building a City in Nature and a Resilient future</a:t>
            </a:r>
            <a:endParaRPr dirty="0"/>
          </a:p>
        </p:txBody>
      </p:sp>
      <p:sp>
        <p:nvSpPr>
          <p:cNvPr id="339" name="Google Shape;339;g11b0cafc4d0_1_51"/>
          <p:cNvSpPr txBox="1">
            <a:spLocks noGrp="1"/>
          </p:cNvSpPr>
          <p:nvPr>
            <p:ph type="body" idx="1"/>
          </p:nvPr>
        </p:nvSpPr>
        <p:spPr>
          <a:xfrm>
            <a:off x="8500594" y="634082"/>
            <a:ext cx="3241500" cy="475500"/>
          </a:xfrm>
          <a:prstGeom prst="rect">
            <a:avLst/>
          </a:prstGeom>
          <a:noFill/>
          <a:ln>
            <a:noFill/>
          </a:ln>
        </p:spPr>
        <p:txBody>
          <a:bodyPr spcFirstLastPara="1" wrap="square" lIns="91425" tIns="45700" rIns="91425" bIns="45700" anchor="ctr" anchorCtr="0">
            <a:normAutofit fontScale="92500"/>
          </a:bodyPr>
          <a:lstStyle/>
          <a:p>
            <a:pPr marL="306000" lvl="0" indent="-306000" algn="l" rtl="0">
              <a:lnSpc>
                <a:spcPct val="100000"/>
              </a:lnSpc>
              <a:spcBef>
                <a:spcPts val="0"/>
              </a:spcBef>
              <a:spcAft>
                <a:spcPts val="0"/>
              </a:spcAft>
              <a:buSzPts val="1656"/>
              <a:buChar char="◼"/>
            </a:pPr>
            <a:r>
              <a:rPr lang="en-US">
                <a:solidFill>
                  <a:schemeClr val="lt1"/>
                </a:solidFill>
              </a:rPr>
              <a:t>https://www.greenplan.gov.sg/</a:t>
            </a:r>
            <a:endParaRPr/>
          </a:p>
        </p:txBody>
      </p:sp>
      <p:sp>
        <p:nvSpPr>
          <p:cNvPr id="340" name="Google Shape;340;g11b0cafc4d0_1_51"/>
          <p:cNvSpPr txBox="1"/>
          <p:nvPr/>
        </p:nvSpPr>
        <p:spPr>
          <a:xfrm>
            <a:off x="449800" y="1908350"/>
            <a:ext cx="11292300" cy="800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sng" strike="noStrike" cap="none">
                <a:solidFill>
                  <a:schemeClr val="dk1"/>
                </a:solidFill>
                <a:latin typeface="Arial"/>
                <a:ea typeface="Arial"/>
                <a:cs typeface="Arial"/>
                <a:sym typeface="Arial"/>
              </a:rPr>
              <a:t>Rules and Regulations</a:t>
            </a:r>
            <a:endParaRPr sz="4000" b="0" i="0" u="sng" strike="noStrike" cap="none">
              <a:solidFill>
                <a:srgbClr val="000000"/>
              </a:solidFill>
              <a:latin typeface="Arial"/>
              <a:ea typeface="Arial"/>
              <a:cs typeface="Arial"/>
              <a:sym typeface="Arial"/>
            </a:endParaRPr>
          </a:p>
        </p:txBody>
      </p:sp>
      <p:sp>
        <p:nvSpPr>
          <p:cNvPr id="341" name="Google Shape;341;g11b0cafc4d0_1_51"/>
          <p:cNvSpPr txBox="1"/>
          <p:nvPr/>
        </p:nvSpPr>
        <p:spPr>
          <a:xfrm>
            <a:off x="449850" y="2641325"/>
            <a:ext cx="11292300" cy="3755100"/>
          </a:xfrm>
          <a:prstGeom prst="rect">
            <a:avLst/>
          </a:prstGeom>
          <a:noFill/>
          <a:ln>
            <a:noFill/>
          </a:ln>
        </p:spPr>
        <p:txBody>
          <a:bodyPr spcFirstLastPara="1" wrap="square" lIns="91425" tIns="91425" rIns="91425" bIns="91425" anchor="t" anchorCtr="0">
            <a:spAutoFit/>
          </a:bodyPr>
          <a:lstStyle/>
          <a:p>
            <a:pPr marL="284495" marR="525084" lvl="0" indent="-284495" algn="just" rtl="0">
              <a:lnSpc>
                <a:spcPct val="89160"/>
              </a:lnSpc>
              <a:spcBef>
                <a:spcPts val="3885"/>
              </a:spcBef>
              <a:spcAft>
                <a:spcPts val="0"/>
              </a:spcAft>
              <a:buClr>
                <a:srgbClr val="000000"/>
              </a:buClr>
              <a:buSzPts val="3108"/>
              <a:buFont typeface="Arial"/>
              <a:buNone/>
            </a:pPr>
            <a:r>
              <a:rPr lang="en-US" sz="3108" b="0" i="0" u="none" strike="noStrike" cap="none">
                <a:solidFill>
                  <a:schemeClr val="dk1"/>
                </a:solidFill>
                <a:latin typeface="Arial"/>
                <a:ea typeface="Arial"/>
                <a:cs typeface="Arial"/>
                <a:sym typeface="Arial"/>
              </a:rPr>
              <a:t>• </a:t>
            </a:r>
            <a:r>
              <a:rPr lang="en-US" sz="2148" b="0" i="0" u="none" strike="noStrike" cap="none">
                <a:solidFill>
                  <a:schemeClr val="dk1"/>
                </a:solidFill>
                <a:latin typeface="Arial"/>
                <a:ea typeface="Arial"/>
                <a:cs typeface="Arial"/>
                <a:sym typeface="Arial"/>
              </a:rPr>
              <a:t>There is no limit to the number of  participating teams from each school but </a:t>
            </a:r>
            <a:r>
              <a:rPr lang="en-US" sz="2148" b="1" i="0" u="sng" strike="noStrike" cap="none">
                <a:solidFill>
                  <a:schemeClr val="dk1"/>
                </a:solidFill>
                <a:latin typeface="Arial"/>
                <a:ea typeface="Arial"/>
                <a:cs typeface="Arial"/>
                <a:sym typeface="Arial"/>
              </a:rPr>
              <a:t>each participating team can only submit one entry</a:t>
            </a:r>
            <a:r>
              <a:rPr lang="en-US" sz="2148" b="0" i="0" u="none" strike="noStrike" cap="none">
                <a:solidFill>
                  <a:schemeClr val="dk1"/>
                </a:solidFill>
                <a:latin typeface="Arial"/>
                <a:ea typeface="Arial"/>
                <a:cs typeface="Arial"/>
                <a:sym typeface="Arial"/>
              </a:rPr>
              <a:t>. </a:t>
            </a:r>
            <a:r>
              <a:rPr lang="en-US" sz="2148" b="1" i="0" u="sng" strike="noStrike" cap="none">
                <a:solidFill>
                  <a:schemeClr val="dk1"/>
                </a:solidFill>
                <a:latin typeface="Arial"/>
                <a:ea typeface="Arial"/>
                <a:cs typeface="Arial"/>
                <a:sym typeface="Arial"/>
              </a:rPr>
              <a:t>Each team can only consist of 4 </a:t>
            </a:r>
            <a:r>
              <a:rPr lang="en-US" sz="2150" b="1" i="0" u="sng" strike="noStrike" cap="none">
                <a:solidFill>
                  <a:schemeClr val="dk1"/>
                </a:solidFill>
                <a:latin typeface="Arial"/>
                <a:ea typeface="Arial"/>
                <a:cs typeface="Arial"/>
                <a:sym typeface="Arial"/>
              </a:rPr>
              <a:t>members</a:t>
            </a:r>
            <a:r>
              <a:rPr lang="en-US" sz="2148" b="1" i="0" u="sng" strike="noStrike" cap="none">
                <a:solidFill>
                  <a:schemeClr val="dk1"/>
                </a:solidFill>
                <a:latin typeface="Arial"/>
                <a:ea typeface="Arial"/>
                <a:cs typeface="Arial"/>
                <a:sym typeface="Arial"/>
              </a:rPr>
              <a:t>.</a:t>
            </a:r>
            <a:endParaRPr sz="2150" b="1" i="0" u="none" strike="noStrike" cap="none">
              <a:solidFill>
                <a:schemeClr val="dk1"/>
              </a:solidFill>
              <a:latin typeface="Arial"/>
              <a:ea typeface="Arial"/>
              <a:cs typeface="Arial"/>
              <a:sym typeface="Arial"/>
            </a:endParaRPr>
          </a:p>
          <a:p>
            <a:pPr marL="284495" marR="553946" lvl="0" indent="-284495" algn="just" rtl="0">
              <a:lnSpc>
                <a:spcPct val="89160"/>
              </a:lnSpc>
              <a:spcBef>
                <a:spcPts val="1648"/>
              </a:spcBef>
              <a:spcAft>
                <a:spcPts val="0"/>
              </a:spcAft>
              <a:buClr>
                <a:srgbClr val="000000"/>
              </a:buClr>
              <a:buSzPts val="3108"/>
              <a:buFont typeface="Arial"/>
              <a:buNone/>
            </a:pPr>
            <a:r>
              <a:rPr lang="en-US" sz="3108" b="0" i="0" u="none" strike="noStrike" cap="none">
                <a:solidFill>
                  <a:schemeClr val="dk1"/>
                </a:solidFill>
                <a:latin typeface="Arial"/>
                <a:ea typeface="Arial"/>
                <a:cs typeface="Arial"/>
                <a:sym typeface="Arial"/>
              </a:rPr>
              <a:t>• </a:t>
            </a:r>
            <a:r>
              <a:rPr lang="en-US" sz="2148" b="0" i="0" u="none" strike="noStrike" cap="none">
                <a:solidFill>
                  <a:schemeClr val="dk1"/>
                </a:solidFill>
                <a:latin typeface="Arial"/>
                <a:ea typeface="Arial"/>
                <a:cs typeface="Arial"/>
                <a:sym typeface="Arial"/>
              </a:rPr>
              <a:t>All entries </a:t>
            </a:r>
            <a:r>
              <a:rPr lang="en-US" sz="2148" b="1" i="0" u="sng" strike="noStrike" cap="none">
                <a:solidFill>
                  <a:schemeClr val="dk1"/>
                </a:solidFill>
                <a:latin typeface="Arial"/>
                <a:ea typeface="Arial"/>
                <a:cs typeface="Arial"/>
                <a:sym typeface="Arial"/>
              </a:rPr>
              <a:t>must have not been submitted to any other contests or used for other purposes before</a:t>
            </a:r>
            <a:r>
              <a:rPr lang="en-US" sz="2148" b="0" i="0" u="none" strike="noStrike" cap="none">
                <a:solidFill>
                  <a:schemeClr val="dk1"/>
                </a:solidFill>
                <a:latin typeface="Arial"/>
                <a:ea typeface="Arial"/>
                <a:cs typeface="Arial"/>
                <a:sym typeface="Arial"/>
              </a:rPr>
              <a:t>, otherwise the submission will be made invalid.  </a:t>
            </a:r>
            <a:endParaRPr sz="2148" b="0" i="0" u="none" strike="noStrike" cap="none">
              <a:solidFill>
                <a:schemeClr val="dk1"/>
              </a:solidFill>
              <a:latin typeface="Arial"/>
              <a:ea typeface="Arial"/>
              <a:cs typeface="Arial"/>
              <a:sym typeface="Arial"/>
            </a:endParaRPr>
          </a:p>
          <a:p>
            <a:pPr marL="0" marR="578288" lvl="0" indent="0" algn="just" rtl="0">
              <a:lnSpc>
                <a:spcPct val="87481"/>
              </a:lnSpc>
              <a:spcBef>
                <a:spcPts val="1878"/>
              </a:spcBef>
              <a:spcAft>
                <a:spcPts val="0"/>
              </a:spcAft>
              <a:buClr>
                <a:srgbClr val="000000"/>
              </a:buClr>
              <a:buSzPts val="3108"/>
              <a:buFont typeface="Arial"/>
              <a:buNone/>
            </a:pPr>
            <a:r>
              <a:rPr lang="en-US" sz="3108" b="0" i="0" u="none" strike="noStrike" cap="none">
                <a:solidFill>
                  <a:schemeClr val="dk1"/>
                </a:solidFill>
                <a:latin typeface="Arial"/>
                <a:ea typeface="Arial"/>
                <a:cs typeface="Arial"/>
                <a:sym typeface="Arial"/>
              </a:rPr>
              <a:t>• </a:t>
            </a:r>
            <a:r>
              <a:rPr lang="en-US" sz="2148" b="0" i="0" u="none" strike="noStrike" cap="none">
                <a:solidFill>
                  <a:schemeClr val="dk1"/>
                </a:solidFill>
                <a:latin typeface="Arial"/>
                <a:ea typeface="Arial"/>
                <a:cs typeface="Arial"/>
                <a:sym typeface="Arial"/>
              </a:rPr>
              <a:t>All submissions </a:t>
            </a:r>
            <a:r>
              <a:rPr lang="en-US" sz="2148" b="1" i="0" u="sng" strike="noStrike" cap="none">
                <a:solidFill>
                  <a:schemeClr val="dk1"/>
                </a:solidFill>
                <a:latin typeface="Arial"/>
                <a:ea typeface="Arial"/>
                <a:cs typeface="Arial"/>
                <a:sym typeface="Arial"/>
              </a:rPr>
              <a:t>must be original and created by the participating team/s</a:t>
            </a:r>
            <a:r>
              <a:rPr lang="en-US" sz="2148" b="0" i="0" u="none" strike="noStrike" cap="none">
                <a:solidFill>
                  <a:schemeClr val="dk1"/>
                </a:solidFill>
                <a:latin typeface="Arial"/>
                <a:ea typeface="Arial"/>
                <a:cs typeface="Arial"/>
                <a:sym typeface="Arial"/>
              </a:rPr>
              <a:t>.  </a:t>
            </a:r>
            <a:endParaRPr sz="2148" b="0" i="0" u="none" strike="noStrike" cap="none">
              <a:solidFill>
                <a:schemeClr val="dk1"/>
              </a:solidFill>
              <a:latin typeface="Arial"/>
              <a:ea typeface="Arial"/>
              <a:cs typeface="Arial"/>
              <a:sym typeface="Arial"/>
            </a:endParaRPr>
          </a:p>
          <a:p>
            <a:pPr marL="280403" marR="452466" lvl="0" indent="-280403" algn="just" rtl="0">
              <a:lnSpc>
                <a:spcPct val="88964"/>
              </a:lnSpc>
              <a:spcBef>
                <a:spcPts val="1886"/>
              </a:spcBef>
              <a:spcAft>
                <a:spcPts val="0"/>
              </a:spcAft>
              <a:buClr>
                <a:srgbClr val="000000"/>
              </a:buClr>
              <a:buSzPts val="3108"/>
              <a:buFont typeface="Arial"/>
              <a:buNone/>
            </a:pPr>
            <a:r>
              <a:rPr lang="en-US" sz="3108" b="0" i="0" u="none" strike="noStrike" cap="none">
                <a:solidFill>
                  <a:schemeClr val="dk1"/>
                </a:solidFill>
                <a:latin typeface="Arial"/>
                <a:ea typeface="Arial"/>
                <a:cs typeface="Arial"/>
                <a:sym typeface="Arial"/>
              </a:rPr>
              <a:t>• </a:t>
            </a:r>
            <a:r>
              <a:rPr lang="en-US" sz="2148" b="0" i="0" u="none" strike="noStrike" cap="none">
                <a:solidFill>
                  <a:schemeClr val="dk1"/>
                </a:solidFill>
                <a:latin typeface="Arial"/>
                <a:ea typeface="Arial"/>
                <a:cs typeface="Arial"/>
                <a:sym typeface="Arial"/>
              </a:rPr>
              <a:t>The contest </a:t>
            </a:r>
            <a:r>
              <a:rPr lang="en-US" sz="2148" b="1" i="0" u="sng" strike="noStrike" cap="none">
                <a:solidFill>
                  <a:schemeClr val="dk1"/>
                </a:solidFill>
                <a:latin typeface="Arial"/>
                <a:ea typeface="Arial"/>
                <a:cs typeface="Arial"/>
                <a:sym typeface="Arial"/>
              </a:rPr>
              <a:t>results will be subject to the judging panel’s final deliberation </a:t>
            </a:r>
            <a:r>
              <a:rPr lang="en-US" sz="2150" b="1" i="0" u="sng" strike="noStrike" cap="none">
                <a:solidFill>
                  <a:schemeClr val="dk1"/>
                </a:solidFill>
                <a:latin typeface="Arial"/>
                <a:ea typeface="Arial"/>
                <a:cs typeface="Arial"/>
                <a:sym typeface="Arial"/>
              </a:rPr>
              <a:t>and assessment. No objection will </a:t>
            </a:r>
            <a:r>
              <a:rPr lang="en-US" sz="2148" b="1" i="0" u="sng" strike="noStrike" cap="none">
                <a:solidFill>
                  <a:schemeClr val="dk1"/>
                </a:solidFill>
                <a:latin typeface="Arial"/>
                <a:ea typeface="Arial"/>
                <a:cs typeface="Arial"/>
                <a:sym typeface="Arial"/>
              </a:rPr>
              <a:t>be entertained. </a:t>
            </a:r>
            <a:r>
              <a:rPr lang="en-US" sz="2148" b="1" i="0" u="none" strike="noStrike" cap="none">
                <a:solidFill>
                  <a:schemeClr val="dk1"/>
                </a:solidFill>
                <a:latin typeface="Arial"/>
                <a:ea typeface="Arial"/>
                <a:cs typeface="Arial"/>
                <a:sym typeface="Arial"/>
              </a:rPr>
              <a:t> </a:t>
            </a:r>
            <a:endParaRPr sz="2148" b="1" i="0" u="none" strike="noStrike" cap="none">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g11b0cafc4d0_1_199"/>
          <p:cNvSpPr txBox="1">
            <a:spLocks noGrp="1"/>
          </p:cNvSpPr>
          <p:nvPr>
            <p:ph type="title"/>
          </p:nvPr>
        </p:nvSpPr>
        <p:spPr>
          <a:xfrm>
            <a:off x="581193" y="729658"/>
            <a:ext cx="11029500" cy="9882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en-US" dirty="0"/>
              <a:t>Greening the Red Dot : </a:t>
            </a:r>
            <a:r>
              <a:rPr kumimoji="0" lang="en-US" sz="2800" b="0" i="0" u="none" strike="noStrike" kern="0" cap="none" spc="0" normalizeH="0" baseline="0" noProof="0" dirty="0">
                <a:ln>
                  <a:noFill/>
                </a:ln>
                <a:solidFill>
                  <a:srgbClr val="FFFFFF"/>
                </a:solidFill>
                <a:effectLst/>
                <a:uLnTx/>
                <a:uFillTx/>
                <a:latin typeface="Gill Sans"/>
                <a:ea typeface="Gill Sans"/>
                <a:cs typeface="Gill Sans"/>
                <a:sym typeface="Gill Sans"/>
              </a:rPr>
              <a:t>Building a City in Nature and a Resilient future</a:t>
            </a:r>
            <a:endParaRPr dirty="0"/>
          </a:p>
        </p:txBody>
      </p:sp>
      <p:sp>
        <p:nvSpPr>
          <p:cNvPr id="348" name="Google Shape;348;g11b0cafc4d0_1_199"/>
          <p:cNvSpPr txBox="1">
            <a:spLocks noGrp="1"/>
          </p:cNvSpPr>
          <p:nvPr>
            <p:ph type="body" idx="1"/>
          </p:nvPr>
        </p:nvSpPr>
        <p:spPr>
          <a:xfrm>
            <a:off x="8500594" y="634082"/>
            <a:ext cx="3241500" cy="475500"/>
          </a:xfrm>
          <a:prstGeom prst="rect">
            <a:avLst/>
          </a:prstGeom>
          <a:noFill/>
          <a:ln>
            <a:noFill/>
          </a:ln>
        </p:spPr>
        <p:txBody>
          <a:bodyPr spcFirstLastPara="1" wrap="square" lIns="91425" tIns="45700" rIns="91425" bIns="45700" anchor="ctr" anchorCtr="0">
            <a:normAutofit fontScale="92500"/>
          </a:bodyPr>
          <a:lstStyle/>
          <a:p>
            <a:pPr marL="306000" lvl="0" indent="-306000" algn="l" rtl="0">
              <a:lnSpc>
                <a:spcPct val="100000"/>
              </a:lnSpc>
              <a:spcBef>
                <a:spcPts val="0"/>
              </a:spcBef>
              <a:spcAft>
                <a:spcPts val="0"/>
              </a:spcAft>
              <a:buSzPts val="1656"/>
              <a:buChar char="◼"/>
            </a:pPr>
            <a:r>
              <a:rPr lang="en-US">
                <a:solidFill>
                  <a:schemeClr val="lt1"/>
                </a:solidFill>
              </a:rPr>
              <a:t>https://www.greenplan.gov.sg/</a:t>
            </a:r>
            <a:endParaRPr/>
          </a:p>
        </p:txBody>
      </p:sp>
      <p:sp>
        <p:nvSpPr>
          <p:cNvPr id="349" name="Google Shape;349;g11b0cafc4d0_1_199"/>
          <p:cNvSpPr txBox="1"/>
          <p:nvPr/>
        </p:nvSpPr>
        <p:spPr>
          <a:xfrm>
            <a:off x="581200" y="2724625"/>
            <a:ext cx="11292300" cy="3426300"/>
          </a:xfrm>
          <a:prstGeom prst="rect">
            <a:avLst/>
          </a:prstGeom>
          <a:noFill/>
          <a:ln>
            <a:noFill/>
          </a:ln>
        </p:spPr>
        <p:txBody>
          <a:bodyPr spcFirstLastPara="1" wrap="square" lIns="91425" tIns="91425" rIns="91425" bIns="91425" anchor="t" anchorCtr="0">
            <a:spAutoFit/>
          </a:bodyPr>
          <a:lstStyle/>
          <a:p>
            <a:pPr marL="342900" marR="525084" lvl="0" indent="-285750" algn="just" rtl="0">
              <a:lnSpc>
                <a:spcPct val="89160"/>
              </a:lnSpc>
              <a:spcBef>
                <a:spcPts val="3885"/>
              </a:spcBef>
              <a:spcAft>
                <a:spcPts val="0"/>
              </a:spcAft>
              <a:buClr>
                <a:srgbClr val="000000"/>
              </a:buClr>
              <a:buSzPts val="3108"/>
              <a:buFont typeface="Arial"/>
              <a:buNone/>
            </a:pPr>
            <a:r>
              <a:rPr lang="en-US" sz="3108" b="0" i="0" u="none" strike="noStrike" cap="none">
                <a:solidFill>
                  <a:schemeClr val="dk1"/>
                </a:solidFill>
                <a:latin typeface="Arial"/>
                <a:ea typeface="Arial"/>
                <a:cs typeface="Arial"/>
                <a:sym typeface="Arial"/>
              </a:rPr>
              <a:t>• </a:t>
            </a:r>
            <a:r>
              <a:rPr lang="en-US" sz="2148" b="1" i="0" u="none" strike="noStrike" cap="none">
                <a:solidFill>
                  <a:schemeClr val="dk1"/>
                </a:solidFill>
                <a:latin typeface="Arial"/>
                <a:ea typeface="Arial"/>
                <a:cs typeface="Arial"/>
                <a:sym typeface="Arial"/>
              </a:rPr>
              <a:t> </a:t>
            </a:r>
            <a:r>
              <a:rPr lang="en-US" sz="2148" b="1" i="0" u="sng" strike="noStrike" cap="none">
                <a:solidFill>
                  <a:schemeClr val="dk1"/>
                </a:solidFill>
                <a:latin typeface="Arial"/>
                <a:ea typeface="Arial"/>
                <a:cs typeface="Arial"/>
                <a:sym typeface="Arial"/>
              </a:rPr>
              <a:t>Any plagiarism found shall lead to disqualification</a:t>
            </a:r>
            <a:r>
              <a:rPr lang="en-US" sz="2148" b="1" i="0" u="none" strike="noStrike" cap="none">
                <a:solidFill>
                  <a:schemeClr val="dk1"/>
                </a:solidFill>
                <a:latin typeface="Arial"/>
                <a:ea typeface="Arial"/>
                <a:cs typeface="Arial"/>
                <a:sym typeface="Arial"/>
              </a:rPr>
              <a:t> </a:t>
            </a:r>
            <a:r>
              <a:rPr lang="en-US" sz="2148" b="0" i="0" u="none" strike="noStrike" cap="none">
                <a:solidFill>
                  <a:schemeClr val="dk1"/>
                </a:solidFill>
                <a:latin typeface="Arial"/>
                <a:ea typeface="Arial"/>
                <a:cs typeface="Arial"/>
                <a:sym typeface="Arial"/>
              </a:rPr>
              <a:t>of the team.</a:t>
            </a:r>
            <a:endParaRPr sz="2148" b="0" i="0" u="none" strike="noStrike" cap="none">
              <a:solidFill>
                <a:schemeClr val="dk1"/>
              </a:solidFill>
              <a:latin typeface="Arial"/>
              <a:ea typeface="Arial"/>
              <a:cs typeface="Arial"/>
              <a:sym typeface="Arial"/>
            </a:endParaRPr>
          </a:p>
          <a:p>
            <a:pPr marL="342900" marR="525084" lvl="0" indent="-285750" algn="just" rtl="0">
              <a:lnSpc>
                <a:spcPct val="89160"/>
              </a:lnSpc>
              <a:spcBef>
                <a:spcPts val="3885"/>
              </a:spcBef>
              <a:spcAft>
                <a:spcPts val="0"/>
              </a:spcAft>
              <a:buClr>
                <a:srgbClr val="000000"/>
              </a:buClr>
              <a:buSzPts val="3108"/>
              <a:buFont typeface="Arial"/>
              <a:buNone/>
            </a:pPr>
            <a:r>
              <a:rPr lang="en-US" sz="3108" b="0" i="0" u="none" strike="noStrike" cap="none">
                <a:solidFill>
                  <a:schemeClr val="dk1"/>
                </a:solidFill>
                <a:latin typeface="Arial"/>
                <a:ea typeface="Arial"/>
                <a:cs typeface="Arial"/>
                <a:sym typeface="Arial"/>
              </a:rPr>
              <a:t>•	</a:t>
            </a:r>
            <a:r>
              <a:rPr lang="en-US" sz="2148" b="1" i="0" u="sng" strike="noStrike" cap="none">
                <a:solidFill>
                  <a:schemeClr val="dk1"/>
                </a:solidFill>
                <a:latin typeface="Arial"/>
                <a:ea typeface="Arial"/>
                <a:cs typeface="Arial"/>
                <a:sym typeface="Arial"/>
              </a:rPr>
              <a:t>In case of disputes, the decision of the organiser shall prevail</a:t>
            </a:r>
            <a:r>
              <a:rPr lang="en-US" sz="2148" b="0" i="0" u="none" strike="noStrike" cap="none">
                <a:solidFill>
                  <a:schemeClr val="dk1"/>
                </a:solidFill>
                <a:latin typeface="Arial"/>
                <a:ea typeface="Arial"/>
                <a:cs typeface="Arial"/>
                <a:sym typeface="Arial"/>
              </a:rPr>
              <a:t>.  </a:t>
            </a:r>
            <a:endParaRPr sz="2148" b="0" i="0" u="none" strike="noStrike" cap="none">
              <a:solidFill>
                <a:schemeClr val="dk1"/>
              </a:solidFill>
              <a:latin typeface="Arial"/>
              <a:ea typeface="Arial"/>
              <a:cs typeface="Arial"/>
              <a:sym typeface="Arial"/>
            </a:endParaRPr>
          </a:p>
          <a:p>
            <a:pPr marL="361323" marR="428012" lvl="0" indent="-282533" algn="l" rtl="0">
              <a:lnSpc>
                <a:spcPct val="88970"/>
              </a:lnSpc>
              <a:spcBef>
                <a:spcPts val="1867"/>
              </a:spcBef>
              <a:spcAft>
                <a:spcPts val="0"/>
              </a:spcAft>
              <a:buClr>
                <a:srgbClr val="000000"/>
              </a:buClr>
              <a:buSzPts val="3108"/>
              <a:buFont typeface="Arial"/>
              <a:buNone/>
            </a:pPr>
            <a:r>
              <a:rPr lang="en-US" sz="3108" b="0" i="0" u="none" strike="noStrike" cap="none">
                <a:solidFill>
                  <a:schemeClr val="dk1"/>
                </a:solidFill>
                <a:latin typeface="Arial"/>
                <a:ea typeface="Arial"/>
                <a:cs typeface="Arial"/>
                <a:sym typeface="Arial"/>
              </a:rPr>
              <a:t>• </a:t>
            </a:r>
            <a:r>
              <a:rPr lang="en-US" sz="2148" b="0" i="0" u="none" strike="noStrike" cap="none">
                <a:solidFill>
                  <a:schemeClr val="dk1"/>
                </a:solidFill>
                <a:latin typeface="Arial"/>
                <a:ea typeface="Arial"/>
                <a:cs typeface="Arial"/>
                <a:sym typeface="Arial"/>
              </a:rPr>
              <a:t>Participants are advised to </a:t>
            </a:r>
            <a:r>
              <a:rPr lang="en-US" sz="2148" b="1" i="0" u="sng" strike="noStrike" cap="none">
                <a:solidFill>
                  <a:schemeClr val="dk1"/>
                </a:solidFill>
                <a:latin typeface="Arial"/>
                <a:ea typeface="Arial"/>
                <a:cs typeface="Arial"/>
                <a:sym typeface="Arial"/>
              </a:rPr>
              <a:t>retain a duplicate copy of their submissions in case of any loss or damage of the entries</a:t>
            </a:r>
            <a:r>
              <a:rPr lang="en-US" sz="2148" b="1" i="0" u="none" strike="noStrike" cap="none">
                <a:solidFill>
                  <a:schemeClr val="dk1"/>
                </a:solidFill>
                <a:latin typeface="Arial"/>
                <a:ea typeface="Arial"/>
                <a:cs typeface="Arial"/>
                <a:sym typeface="Arial"/>
              </a:rPr>
              <a:t> </a:t>
            </a:r>
            <a:r>
              <a:rPr lang="en-US" sz="2148" b="0" i="0" u="none" strike="noStrike" cap="none">
                <a:solidFill>
                  <a:schemeClr val="dk1"/>
                </a:solidFill>
                <a:latin typeface="Arial"/>
                <a:ea typeface="Arial"/>
                <a:cs typeface="Arial"/>
                <a:sym typeface="Arial"/>
              </a:rPr>
              <a:t>caused by unforeseen circumstances.  </a:t>
            </a:r>
            <a:endParaRPr sz="2148" b="0" i="0" u="none" strike="noStrike" cap="none">
              <a:solidFill>
                <a:schemeClr val="dk1"/>
              </a:solidFill>
              <a:latin typeface="Arial"/>
              <a:ea typeface="Arial"/>
              <a:cs typeface="Arial"/>
              <a:sym typeface="Arial"/>
            </a:endParaRPr>
          </a:p>
          <a:p>
            <a:pPr marL="362962" marR="348871" lvl="0" indent="-284171" algn="l" rtl="0">
              <a:lnSpc>
                <a:spcPct val="88970"/>
              </a:lnSpc>
              <a:spcBef>
                <a:spcPts val="1647"/>
              </a:spcBef>
              <a:spcAft>
                <a:spcPts val="0"/>
              </a:spcAft>
              <a:buClr>
                <a:srgbClr val="000000"/>
              </a:buClr>
              <a:buSzPts val="3108"/>
              <a:buFont typeface="Arial"/>
              <a:buNone/>
            </a:pPr>
            <a:r>
              <a:rPr lang="en-US" sz="3108" b="0" i="0" u="none" strike="noStrike" cap="none">
                <a:solidFill>
                  <a:schemeClr val="dk1"/>
                </a:solidFill>
                <a:latin typeface="Arial"/>
                <a:ea typeface="Arial"/>
                <a:cs typeface="Arial"/>
                <a:sym typeface="Arial"/>
              </a:rPr>
              <a:t>• </a:t>
            </a:r>
            <a:r>
              <a:rPr lang="en-US" sz="2148" b="0" i="0" u="none" strike="noStrike" cap="none">
                <a:solidFill>
                  <a:schemeClr val="dk1"/>
                </a:solidFill>
                <a:latin typeface="Arial"/>
                <a:ea typeface="Arial"/>
                <a:cs typeface="Arial"/>
                <a:sym typeface="Arial"/>
              </a:rPr>
              <a:t>All </a:t>
            </a:r>
            <a:r>
              <a:rPr lang="en-US" sz="2148" b="1" i="0" u="none" strike="noStrike" cap="none">
                <a:solidFill>
                  <a:schemeClr val="dk1"/>
                </a:solidFill>
                <a:latin typeface="Arial"/>
                <a:ea typeface="Arial"/>
                <a:cs typeface="Arial"/>
                <a:sym typeface="Arial"/>
              </a:rPr>
              <a:t>prizes</a:t>
            </a:r>
            <a:r>
              <a:rPr lang="en-US" sz="2148" b="0" i="0" u="none" strike="noStrike" cap="none">
                <a:solidFill>
                  <a:schemeClr val="dk1"/>
                </a:solidFill>
                <a:latin typeface="Arial"/>
                <a:ea typeface="Arial"/>
                <a:cs typeface="Arial"/>
                <a:sym typeface="Arial"/>
              </a:rPr>
              <a:t> given out by the organiser are</a:t>
            </a:r>
            <a:r>
              <a:rPr lang="en-US" sz="2148" b="1" i="0" u="none" strike="noStrike" cap="none">
                <a:solidFill>
                  <a:schemeClr val="dk1"/>
                </a:solidFill>
                <a:latin typeface="Arial"/>
                <a:ea typeface="Arial"/>
                <a:cs typeface="Arial"/>
                <a:sym typeface="Arial"/>
              </a:rPr>
              <a:t> </a:t>
            </a:r>
            <a:r>
              <a:rPr lang="en-US" sz="2148" b="1" i="0" u="sng" strike="noStrike" cap="none">
                <a:solidFill>
                  <a:schemeClr val="dk1"/>
                </a:solidFill>
                <a:latin typeface="Arial"/>
                <a:ea typeface="Arial"/>
                <a:cs typeface="Arial"/>
                <a:sym typeface="Arial"/>
              </a:rPr>
              <a:t>non-transferable, non-refundable and non-exchangeable for cash or other service(s)</a:t>
            </a:r>
            <a:r>
              <a:rPr lang="en-US" sz="2148" b="0" i="0" u="none" strike="noStrike" cap="none">
                <a:solidFill>
                  <a:schemeClr val="dk1"/>
                </a:solidFill>
                <a:latin typeface="Arial"/>
                <a:ea typeface="Arial"/>
                <a:cs typeface="Arial"/>
                <a:sym typeface="Arial"/>
              </a:rPr>
              <a:t>.</a:t>
            </a:r>
            <a:endParaRPr sz="2148" b="0" i="0" u="none" strike="noStrike" cap="none">
              <a:solidFill>
                <a:schemeClr val="dk1"/>
              </a:solidFill>
              <a:latin typeface="Arial"/>
              <a:ea typeface="Arial"/>
              <a:cs typeface="Arial"/>
              <a:sym typeface="Arial"/>
            </a:endParaRPr>
          </a:p>
        </p:txBody>
      </p:sp>
      <p:sp>
        <p:nvSpPr>
          <p:cNvPr id="350" name="Google Shape;350;g11b0cafc4d0_1_199"/>
          <p:cNvSpPr txBox="1"/>
          <p:nvPr/>
        </p:nvSpPr>
        <p:spPr>
          <a:xfrm>
            <a:off x="449800" y="1908350"/>
            <a:ext cx="11292300" cy="800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sng" strike="noStrike" cap="none">
                <a:solidFill>
                  <a:schemeClr val="dk1"/>
                </a:solidFill>
                <a:latin typeface="Arial"/>
                <a:ea typeface="Arial"/>
                <a:cs typeface="Arial"/>
                <a:sym typeface="Arial"/>
              </a:rPr>
              <a:t>Rules and Regulations</a:t>
            </a:r>
            <a:endParaRPr sz="4000" b="0" i="0" u="sng"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g11b0cafc4d0_1_59"/>
          <p:cNvSpPr txBox="1">
            <a:spLocks noGrp="1"/>
          </p:cNvSpPr>
          <p:nvPr>
            <p:ph type="title"/>
          </p:nvPr>
        </p:nvSpPr>
        <p:spPr>
          <a:xfrm>
            <a:off x="581193" y="729658"/>
            <a:ext cx="11029500" cy="9882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en-US" dirty="0"/>
              <a:t>Greening the Red Dot : </a:t>
            </a:r>
            <a:r>
              <a:rPr kumimoji="0" lang="en-US" sz="2800" b="0" i="0" u="none" strike="noStrike" kern="0" cap="none" spc="0" normalizeH="0" baseline="0" noProof="0" dirty="0">
                <a:ln>
                  <a:noFill/>
                </a:ln>
                <a:solidFill>
                  <a:srgbClr val="FFFFFF"/>
                </a:solidFill>
                <a:effectLst/>
                <a:uLnTx/>
                <a:uFillTx/>
                <a:latin typeface="Gill Sans"/>
                <a:ea typeface="Gill Sans"/>
                <a:cs typeface="Gill Sans"/>
                <a:sym typeface="Gill Sans"/>
              </a:rPr>
              <a:t>Building a City in Nature and a Resilient future</a:t>
            </a:r>
            <a:endParaRPr dirty="0"/>
          </a:p>
        </p:txBody>
      </p:sp>
      <p:sp>
        <p:nvSpPr>
          <p:cNvPr id="357" name="Google Shape;357;g11b0cafc4d0_1_59"/>
          <p:cNvSpPr txBox="1">
            <a:spLocks noGrp="1"/>
          </p:cNvSpPr>
          <p:nvPr>
            <p:ph type="body" idx="1"/>
          </p:nvPr>
        </p:nvSpPr>
        <p:spPr>
          <a:xfrm>
            <a:off x="8500294" y="598307"/>
            <a:ext cx="3241500" cy="475500"/>
          </a:xfrm>
          <a:prstGeom prst="rect">
            <a:avLst/>
          </a:prstGeom>
          <a:noFill/>
          <a:ln>
            <a:noFill/>
          </a:ln>
        </p:spPr>
        <p:txBody>
          <a:bodyPr spcFirstLastPara="1" wrap="square" lIns="91425" tIns="45700" rIns="91425" bIns="45700" anchor="ctr" anchorCtr="0">
            <a:normAutofit fontScale="92500"/>
          </a:bodyPr>
          <a:lstStyle/>
          <a:p>
            <a:pPr marL="306000" lvl="0" indent="-306000" algn="l" rtl="0">
              <a:lnSpc>
                <a:spcPct val="100000"/>
              </a:lnSpc>
              <a:spcBef>
                <a:spcPts val="0"/>
              </a:spcBef>
              <a:spcAft>
                <a:spcPts val="0"/>
              </a:spcAft>
              <a:buSzPts val="1656"/>
              <a:buChar char="◼"/>
            </a:pPr>
            <a:r>
              <a:rPr lang="en-US">
                <a:solidFill>
                  <a:schemeClr val="lt1"/>
                </a:solidFill>
              </a:rPr>
              <a:t>https://www.greenplan.gov.sg/</a:t>
            </a:r>
            <a:endParaRPr/>
          </a:p>
        </p:txBody>
      </p:sp>
      <p:sp>
        <p:nvSpPr>
          <p:cNvPr id="358" name="Google Shape;358;g11b0cafc4d0_1_59"/>
          <p:cNvSpPr txBox="1"/>
          <p:nvPr/>
        </p:nvSpPr>
        <p:spPr>
          <a:xfrm>
            <a:off x="450100" y="2748425"/>
            <a:ext cx="11589300" cy="3937800"/>
          </a:xfrm>
          <a:prstGeom prst="rect">
            <a:avLst/>
          </a:prstGeom>
          <a:noFill/>
          <a:ln>
            <a:noFill/>
          </a:ln>
        </p:spPr>
        <p:txBody>
          <a:bodyPr spcFirstLastPara="1" wrap="square" lIns="91425" tIns="91425" rIns="91425" bIns="91425" anchor="t" anchorCtr="0">
            <a:spAutoFit/>
          </a:bodyPr>
          <a:lstStyle/>
          <a:p>
            <a:pPr marL="301685" marR="264311" lvl="0" indent="-301685" algn="just" rtl="0">
              <a:lnSpc>
                <a:spcPct val="150000"/>
              </a:lnSpc>
              <a:spcBef>
                <a:spcPts val="1812"/>
              </a:spcBef>
              <a:spcAft>
                <a:spcPts val="0"/>
              </a:spcAft>
              <a:buClr>
                <a:srgbClr val="000000"/>
              </a:buClr>
              <a:buSzPts val="3336"/>
              <a:buFont typeface="Arial"/>
              <a:buNone/>
            </a:pPr>
            <a:r>
              <a:rPr lang="en-US" sz="3336" b="0" i="0" u="none" strike="noStrike" cap="none">
                <a:solidFill>
                  <a:schemeClr val="dk1"/>
                </a:solidFill>
                <a:latin typeface="Arial"/>
                <a:ea typeface="Arial"/>
                <a:cs typeface="Arial"/>
                <a:sym typeface="Arial"/>
              </a:rPr>
              <a:t>• </a:t>
            </a:r>
            <a:r>
              <a:rPr lang="en-US" sz="2304" b="0" i="0" u="none" strike="noStrike" cap="none">
                <a:solidFill>
                  <a:schemeClr val="dk1"/>
                </a:solidFill>
                <a:latin typeface="Arial"/>
                <a:ea typeface="Arial"/>
                <a:cs typeface="Arial"/>
                <a:sym typeface="Arial"/>
              </a:rPr>
              <a:t>All submissions must be original and free </a:t>
            </a:r>
            <a:r>
              <a:rPr lang="en-US" sz="2306" b="0" i="0" u="none" strike="noStrike" cap="none">
                <a:solidFill>
                  <a:schemeClr val="dk1"/>
                </a:solidFill>
                <a:latin typeface="Arial"/>
                <a:ea typeface="Arial"/>
                <a:cs typeface="Arial"/>
                <a:sym typeface="Arial"/>
              </a:rPr>
              <a:t>from infringement of any existing </a:t>
            </a:r>
            <a:r>
              <a:rPr lang="en-US" sz="2304" b="0" i="0" u="none" strike="noStrike" cap="none">
                <a:solidFill>
                  <a:schemeClr val="dk1"/>
                </a:solidFill>
                <a:latin typeface="Arial"/>
                <a:ea typeface="Arial"/>
                <a:cs typeface="Arial"/>
                <a:sym typeface="Arial"/>
              </a:rPr>
              <a:t>intellectual property rights.  </a:t>
            </a:r>
            <a:endParaRPr sz="2304" b="0" i="0" u="none" strike="noStrike" cap="none">
              <a:solidFill>
                <a:schemeClr val="dk1"/>
              </a:solidFill>
              <a:latin typeface="Arial"/>
              <a:ea typeface="Arial"/>
              <a:cs typeface="Arial"/>
              <a:sym typeface="Arial"/>
            </a:endParaRPr>
          </a:p>
          <a:p>
            <a:pPr marL="308119" marR="250769" lvl="0" indent="-308119" algn="just" rtl="0">
              <a:lnSpc>
                <a:spcPct val="150000"/>
              </a:lnSpc>
              <a:spcBef>
                <a:spcPts val="2039"/>
              </a:spcBef>
              <a:spcAft>
                <a:spcPts val="0"/>
              </a:spcAft>
              <a:buClr>
                <a:srgbClr val="000000"/>
              </a:buClr>
              <a:buSzPts val="3336"/>
              <a:buFont typeface="Arial"/>
              <a:buNone/>
            </a:pPr>
            <a:r>
              <a:rPr lang="en-US" sz="3336" b="0" i="0" u="none" strike="noStrike" cap="none">
                <a:solidFill>
                  <a:schemeClr val="dk1"/>
                </a:solidFill>
                <a:latin typeface="Arial"/>
                <a:ea typeface="Arial"/>
                <a:cs typeface="Arial"/>
                <a:sym typeface="Arial"/>
              </a:rPr>
              <a:t>• </a:t>
            </a:r>
            <a:r>
              <a:rPr lang="en-US" sz="2304" b="0" i="0" u="none" strike="noStrike" cap="none">
                <a:solidFill>
                  <a:schemeClr val="dk1"/>
                </a:solidFill>
                <a:latin typeface="Arial"/>
                <a:ea typeface="Arial"/>
                <a:cs typeface="Arial"/>
                <a:sym typeface="Arial"/>
              </a:rPr>
              <a:t>The participants shall bear full legal and related responsibilities arising from any  possible breach of intellectual property </a:t>
            </a:r>
            <a:r>
              <a:rPr lang="en-US" sz="2306" b="0" i="0" u="none" strike="noStrike" cap="none">
                <a:solidFill>
                  <a:schemeClr val="dk1"/>
                </a:solidFill>
                <a:latin typeface="Arial"/>
                <a:ea typeface="Arial"/>
                <a:cs typeface="Arial"/>
                <a:sym typeface="Arial"/>
              </a:rPr>
              <a:t>rights in respect of their entries, and shall  </a:t>
            </a:r>
            <a:r>
              <a:rPr lang="en-US" sz="2304" b="0" i="0" u="none" strike="noStrike" cap="none">
                <a:solidFill>
                  <a:schemeClr val="dk1"/>
                </a:solidFill>
                <a:latin typeface="Arial"/>
                <a:ea typeface="Arial"/>
                <a:cs typeface="Arial"/>
                <a:sym typeface="Arial"/>
              </a:rPr>
              <a:t>indemnify the organisers and other concerned parties against any claims  and liabilities arising from any such breach.  </a:t>
            </a:r>
            <a:endParaRPr sz="1400" b="0" i="0" u="none" strike="noStrike" cap="none">
              <a:solidFill>
                <a:srgbClr val="000000"/>
              </a:solidFill>
              <a:latin typeface="Arial"/>
              <a:ea typeface="Arial"/>
              <a:cs typeface="Arial"/>
              <a:sym typeface="Arial"/>
            </a:endParaRPr>
          </a:p>
        </p:txBody>
      </p:sp>
      <p:sp>
        <p:nvSpPr>
          <p:cNvPr id="359" name="Google Shape;359;g11b0cafc4d0_1_59"/>
          <p:cNvSpPr txBox="1"/>
          <p:nvPr/>
        </p:nvSpPr>
        <p:spPr>
          <a:xfrm>
            <a:off x="449800" y="1908350"/>
            <a:ext cx="11292300" cy="800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sng" strike="noStrike" cap="none">
                <a:solidFill>
                  <a:schemeClr val="dk1"/>
                </a:solidFill>
                <a:latin typeface="Arial"/>
                <a:ea typeface="Arial"/>
                <a:cs typeface="Arial"/>
                <a:sym typeface="Arial"/>
              </a:rPr>
              <a:t>Intellectual Property Rights</a:t>
            </a:r>
            <a:endParaRPr sz="4000" b="0" i="0" u="sng"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g11b0cafc4d0_1_0"/>
          <p:cNvSpPr txBox="1">
            <a:spLocks noGrp="1"/>
          </p:cNvSpPr>
          <p:nvPr>
            <p:ph type="body" idx="2"/>
          </p:nvPr>
        </p:nvSpPr>
        <p:spPr>
          <a:xfrm>
            <a:off x="6188417" y="2228003"/>
            <a:ext cx="5422500" cy="3633000"/>
          </a:xfrm>
          <a:prstGeom prst="rect">
            <a:avLst/>
          </a:prstGeom>
          <a:noFill/>
          <a:ln>
            <a:noFill/>
          </a:ln>
        </p:spPr>
        <p:txBody>
          <a:bodyPr spcFirstLastPara="1" wrap="square" lIns="91425" tIns="45700" rIns="91425" bIns="45700" anchor="ctr" anchorCtr="0">
            <a:normAutofit/>
          </a:bodyPr>
          <a:lstStyle/>
          <a:p>
            <a:pPr marL="306000" lvl="0" indent="-200844" algn="l" rtl="0">
              <a:lnSpc>
                <a:spcPct val="100000"/>
              </a:lnSpc>
              <a:spcBef>
                <a:spcPts val="0"/>
              </a:spcBef>
              <a:spcAft>
                <a:spcPts val="0"/>
              </a:spcAft>
              <a:buSzPts val="1656"/>
              <a:buNone/>
            </a:pPr>
            <a:endParaRPr/>
          </a:p>
          <a:p>
            <a:pPr marL="306000" lvl="0" indent="-200844" algn="l" rtl="0">
              <a:lnSpc>
                <a:spcPct val="100000"/>
              </a:lnSpc>
              <a:spcBef>
                <a:spcPts val="960"/>
              </a:spcBef>
              <a:spcAft>
                <a:spcPts val="0"/>
              </a:spcAft>
              <a:buSzPts val="1656"/>
              <a:buNone/>
            </a:pPr>
            <a:endParaRPr/>
          </a:p>
          <a:p>
            <a:pPr marL="306000" lvl="0" indent="-200844" algn="l" rtl="0">
              <a:lnSpc>
                <a:spcPct val="100000"/>
              </a:lnSpc>
              <a:spcBef>
                <a:spcPts val="960"/>
              </a:spcBef>
              <a:spcAft>
                <a:spcPts val="0"/>
              </a:spcAft>
              <a:buSzPts val="1656"/>
              <a:buNone/>
            </a:pPr>
            <a:endParaRPr/>
          </a:p>
          <a:p>
            <a:pPr marL="306000" lvl="0" indent="-200844" algn="l" rtl="0">
              <a:lnSpc>
                <a:spcPct val="100000"/>
              </a:lnSpc>
              <a:spcBef>
                <a:spcPts val="960"/>
              </a:spcBef>
              <a:spcAft>
                <a:spcPts val="0"/>
              </a:spcAft>
              <a:buSzPts val="1656"/>
              <a:buNone/>
            </a:pPr>
            <a:endParaRPr/>
          </a:p>
          <a:p>
            <a:pPr marL="306000" lvl="0" indent="-200844" algn="l" rtl="0">
              <a:lnSpc>
                <a:spcPct val="100000"/>
              </a:lnSpc>
              <a:spcBef>
                <a:spcPts val="960"/>
              </a:spcBef>
              <a:spcAft>
                <a:spcPts val="0"/>
              </a:spcAft>
              <a:buSzPts val="1656"/>
              <a:buNone/>
            </a:pPr>
            <a:endParaRPr/>
          </a:p>
          <a:p>
            <a:pPr marL="306000" lvl="0" indent="-200844" algn="l" rtl="0">
              <a:lnSpc>
                <a:spcPct val="100000"/>
              </a:lnSpc>
              <a:spcBef>
                <a:spcPts val="960"/>
              </a:spcBef>
              <a:spcAft>
                <a:spcPts val="0"/>
              </a:spcAft>
              <a:buSzPts val="1656"/>
              <a:buNone/>
            </a:pPr>
            <a:endParaRPr/>
          </a:p>
        </p:txBody>
      </p:sp>
      <p:sp>
        <p:nvSpPr>
          <p:cNvPr id="132" name="Google Shape;132;g11b0cafc4d0_1_0"/>
          <p:cNvSpPr txBox="1">
            <a:spLocks noGrp="1"/>
          </p:cNvSpPr>
          <p:nvPr>
            <p:ph type="body" idx="1"/>
          </p:nvPr>
        </p:nvSpPr>
        <p:spPr>
          <a:xfrm>
            <a:off x="-84849" y="6280048"/>
            <a:ext cx="3871500" cy="475500"/>
          </a:xfrm>
          <a:prstGeom prst="rect">
            <a:avLst/>
          </a:prstGeom>
          <a:noFill/>
          <a:ln>
            <a:noFill/>
          </a:ln>
        </p:spPr>
        <p:txBody>
          <a:bodyPr spcFirstLastPara="1" wrap="square" lIns="91425" tIns="45700" rIns="91425" bIns="45700" anchor="ctr" anchorCtr="0">
            <a:normAutofit/>
          </a:bodyPr>
          <a:lstStyle/>
          <a:p>
            <a:pPr marL="306000" lvl="0" indent="-306000" algn="l" rtl="0">
              <a:lnSpc>
                <a:spcPct val="100000"/>
              </a:lnSpc>
              <a:spcBef>
                <a:spcPts val="0"/>
              </a:spcBef>
              <a:spcAft>
                <a:spcPts val="0"/>
              </a:spcAft>
              <a:buClr>
                <a:schemeClr val="lt1"/>
              </a:buClr>
              <a:buSzPts val="1656"/>
              <a:buChar char="◼"/>
            </a:pPr>
            <a:r>
              <a:rPr lang="en-US" dirty="0">
                <a:solidFill>
                  <a:schemeClr val="tx1"/>
                </a:solidFill>
              </a:rPr>
              <a:t>https://www.greenplan.gov.sg/</a:t>
            </a:r>
            <a:endParaRPr dirty="0">
              <a:solidFill>
                <a:schemeClr val="tx1"/>
              </a:solidFill>
            </a:endParaRPr>
          </a:p>
        </p:txBody>
      </p:sp>
      <p:sp>
        <p:nvSpPr>
          <p:cNvPr id="133" name="Google Shape;133;g11b0cafc4d0_1_0"/>
          <p:cNvSpPr txBox="1">
            <a:spLocks noGrp="1"/>
          </p:cNvSpPr>
          <p:nvPr>
            <p:ph type="title"/>
          </p:nvPr>
        </p:nvSpPr>
        <p:spPr>
          <a:xfrm>
            <a:off x="581200" y="994952"/>
            <a:ext cx="11029500" cy="7230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en-US" dirty="0"/>
              <a:t>Greening the Red Dot : </a:t>
            </a:r>
            <a:r>
              <a:rPr kumimoji="0" lang="en-US" sz="2800" b="0" i="0" u="none" strike="noStrike" kern="0" cap="none" spc="0" normalizeH="0" baseline="0" noProof="0" dirty="0">
                <a:ln>
                  <a:noFill/>
                </a:ln>
                <a:solidFill>
                  <a:srgbClr val="FFFFFF"/>
                </a:solidFill>
                <a:effectLst/>
                <a:uLnTx/>
                <a:uFillTx/>
                <a:latin typeface="Gill Sans"/>
                <a:ea typeface="Gill Sans"/>
                <a:cs typeface="Gill Sans"/>
                <a:sym typeface="Gill Sans"/>
              </a:rPr>
              <a:t>Building a City in Nature and a Resilient future</a:t>
            </a:r>
            <a:endParaRPr lang="en-US" dirty="0"/>
          </a:p>
        </p:txBody>
      </p:sp>
      <p:sp>
        <p:nvSpPr>
          <p:cNvPr id="134" name="Google Shape;134;g11b0cafc4d0_1_0"/>
          <p:cNvSpPr txBox="1"/>
          <p:nvPr/>
        </p:nvSpPr>
        <p:spPr>
          <a:xfrm>
            <a:off x="889600" y="2028113"/>
            <a:ext cx="10412700" cy="3231624"/>
          </a:xfrm>
          <a:prstGeom prst="rect">
            <a:avLst/>
          </a:prstGeom>
          <a:noFill/>
          <a:ln>
            <a:noFill/>
          </a:ln>
        </p:spPr>
        <p:txBody>
          <a:bodyPr spcFirstLastPara="1" wrap="square" lIns="91425" tIns="91425" rIns="91425" bIns="91425" anchor="t" anchorCtr="0">
            <a:spAutoFit/>
          </a:bodyPr>
          <a:lstStyle/>
          <a:p>
            <a:pPr marL="0" marR="0" lvl="0" indent="0" algn="ctr" rtl="0">
              <a:lnSpc>
                <a:spcPct val="150000"/>
              </a:lnSpc>
              <a:spcBef>
                <a:spcPts val="0"/>
              </a:spcBef>
              <a:spcAft>
                <a:spcPts val="0"/>
              </a:spcAft>
              <a:buClr>
                <a:srgbClr val="000000"/>
              </a:buClr>
              <a:buSzPts val="2600"/>
              <a:buFont typeface="Arial"/>
              <a:buNone/>
            </a:pPr>
            <a:r>
              <a:rPr lang="en-US" sz="2800" b="1" i="0" u="sng" strike="noStrike" cap="none" dirty="0">
                <a:solidFill>
                  <a:schemeClr val="dk1"/>
                </a:solidFill>
                <a:latin typeface="Arial"/>
                <a:ea typeface="Arial"/>
                <a:cs typeface="Arial"/>
                <a:sym typeface="Arial"/>
              </a:rPr>
              <a:t>Objectives</a:t>
            </a:r>
            <a:endParaRPr sz="2600" b="0" i="0" u="sng" strike="noStrike" cap="none" dirty="0">
              <a:solidFill>
                <a:schemeClr val="dk1"/>
              </a:solidFill>
              <a:latin typeface="Arial"/>
              <a:ea typeface="Arial"/>
              <a:cs typeface="Arial"/>
              <a:sym typeface="Arial"/>
            </a:endParaRPr>
          </a:p>
          <a:p>
            <a:pPr marL="457200" marR="0" lvl="0" indent="-393700" algn="l" rtl="0">
              <a:lnSpc>
                <a:spcPct val="150000"/>
              </a:lnSpc>
              <a:spcBef>
                <a:spcPts val="0"/>
              </a:spcBef>
              <a:spcAft>
                <a:spcPts val="0"/>
              </a:spcAft>
              <a:buClr>
                <a:schemeClr val="dk1"/>
              </a:buClr>
              <a:buSzPts val="2600"/>
              <a:buFont typeface="Arial"/>
              <a:buChar char="●"/>
            </a:pPr>
            <a:r>
              <a:rPr lang="en-US" sz="2600" b="0" i="0" u="none" strike="noStrike" cap="none" dirty="0">
                <a:solidFill>
                  <a:schemeClr val="dk1"/>
                </a:solidFill>
                <a:latin typeface="Arial"/>
                <a:ea typeface="Arial"/>
                <a:cs typeface="Arial"/>
                <a:sym typeface="Arial"/>
              </a:rPr>
              <a:t>For students to understand what greening </a:t>
            </a:r>
            <a:r>
              <a:rPr lang="en-US" sz="2600" dirty="0">
                <a:solidFill>
                  <a:schemeClr val="dk1"/>
                </a:solidFill>
              </a:rPr>
              <a:t>mean</a:t>
            </a:r>
            <a:r>
              <a:rPr lang="en-US" sz="2600" b="0" i="0" u="none" strike="noStrike" cap="none" dirty="0">
                <a:solidFill>
                  <a:schemeClr val="dk1"/>
                </a:solidFill>
                <a:latin typeface="Arial"/>
                <a:ea typeface="Arial"/>
                <a:cs typeface="Arial"/>
                <a:sym typeface="Arial"/>
              </a:rPr>
              <a:t>s to them</a:t>
            </a:r>
            <a:endParaRPr sz="2600" b="0" i="0" u="none" strike="noStrike" cap="none" dirty="0">
              <a:solidFill>
                <a:schemeClr val="dk1"/>
              </a:solidFill>
              <a:latin typeface="Arial"/>
              <a:ea typeface="Arial"/>
              <a:cs typeface="Arial"/>
              <a:sym typeface="Arial"/>
            </a:endParaRPr>
          </a:p>
          <a:p>
            <a:pPr marL="457200" marR="0" lvl="0" indent="-393700" algn="l" rtl="0">
              <a:lnSpc>
                <a:spcPct val="150000"/>
              </a:lnSpc>
              <a:spcBef>
                <a:spcPts val="0"/>
              </a:spcBef>
              <a:spcAft>
                <a:spcPts val="0"/>
              </a:spcAft>
              <a:buClr>
                <a:schemeClr val="dk1"/>
              </a:buClr>
              <a:buSzPts val="2600"/>
              <a:buFont typeface="Arial"/>
              <a:buChar char="●"/>
            </a:pPr>
            <a:r>
              <a:rPr lang="en-US" sz="2600" b="0" i="0" u="none" strike="noStrike" cap="none" dirty="0">
                <a:solidFill>
                  <a:schemeClr val="dk1"/>
                </a:solidFill>
                <a:latin typeface="Arial"/>
                <a:ea typeface="Arial"/>
                <a:cs typeface="Arial"/>
                <a:sym typeface="Arial"/>
              </a:rPr>
              <a:t>Value-add to student's learning</a:t>
            </a:r>
            <a:endParaRPr sz="2600" b="0" i="0" u="none" strike="noStrike" cap="none" dirty="0">
              <a:solidFill>
                <a:schemeClr val="dk1"/>
              </a:solidFill>
              <a:latin typeface="Arial"/>
              <a:ea typeface="Arial"/>
              <a:cs typeface="Arial"/>
              <a:sym typeface="Arial"/>
            </a:endParaRPr>
          </a:p>
          <a:p>
            <a:pPr marL="457200" marR="0" lvl="0" indent="-393700" algn="l" rtl="0">
              <a:lnSpc>
                <a:spcPct val="150000"/>
              </a:lnSpc>
              <a:spcBef>
                <a:spcPts val="0"/>
              </a:spcBef>
              <a:spcAft>
                <a:spcPts val="0"/>
              </a:spcAft>
              <a:buClr>
                <a:schemeClr val="dk1"/>
              </a:buClr>
              <a:buSzPts val="2600"/>
              <a:buFont typeface="Arial"/>
              <a:buChar char="●"/>
            </a:pPr>
            <a:r>
              <a:rPr lang="en-US" sz="2600" b="0" i="0" u="none" strike="noStrike" cap="none" dirty="0">
                <a:solidFill>
                  <a:schemeClr val="dk1"/>
                </a:solidFill>
                <a:latin typeface="Arial"/>
                <a:ea typeface="Arial"/>
                <a:cs typeface="Arial"/>
                <a:sym typeface="Arial"/>
              </a:rPr>
              <a:t>Introduce an awareness level of coding/programming to students </a:t>
            </a:r>
            <a:endParaRPr sz="2600" b="0" i="0" u="none" strike="noStrike" cap="none" dirty="0">
              <a:solidFill>
                <a:schemeClr val="dk1"/>
              </a:solidFill>
              <a:latin typeface="Arial"/>
              <a:ea typeface="Arial"/>
              <a:cs typeface="Arial"/>
              <a:sym typeface="Arial"/>
            </a:endParaRPr>
          </a:p>
          <a:p>
            <a:pPr marL="457200" marR="0" lvl="0" indent="-393700" algn="l" rtl="0">
              <a:lnSpc>
                <a:spcPct val="150000"/>
              </a:lnSpc>
              <a:spcBef>
                <a:spcPts val="0"/>
              </a:spcBef>
              <a:spcAft>
                <a:spcPts val="0"/>
              </a:spcAft>
              <a:buClr>
                <a:schemeClr val="dk1"/>
              </a:buClr>
              <a:buSzPts val="2600"/>
              <a:buFont typeface="Arial"/>
              <a:buChar char="●"/>
            </a:pPr>
            <a:r>
              <a:rPr lang="en-US" sz="2600" b="0" i="0" u="none" strike="noStrike" cap="none" dirty="0">
                <a:solidFill>
                  <a:schemeClr val="dk1"/>
                </a:solidFill>
                <a:latin typeface="Arial"/>
                <a:ea typeface="Arial"/>
                <a:cs typeface="Arial"/>
                <a:sym typeface="Arial"/>
              </a:rPr>
              <a:t>Using Computational Thinking in problem solving </a:t>
            </a:r>
            <a:endParaRPr sz="2600" b="0" i="0" u="none" strike="noStrike" cap="none" dirty="0">
              <a:solidFill>
                <a:schemeClr val="dk1"/>
              </a:solidFill>
              <a:latin typeface="Arial"/>
              <a:ea typeface="Arial"/>
              <a:cs typeface="Arial"/>
              <a:sym typeface="Arial"/>
            </a:endParaRPr>
          </a:p>
        </p:txBody>
      </p:sp>
      <p:pic>
        <p:nvPicPr>
          <p:cNvPr id="135" name="Google Shape;135;g11b0cafc4d0_1_0"/>
          <p:cNvPicPr preferRelativeResize="0"/>
          <p:nvPr/>
        </p:nvPicPr>
        <p:blipFill rotWithShape="1">
          <a:blip r:embed="rId3">
            <a:alphaModFix/>
          </a:blip>
          <a:srcRect/>
          <a:stretch/>
        </p:blipFill>
        <p:spPr>
          <a:xfrm>
            <a:off x="8405350" y="6372225"/>
            <a:ext cx="3752850" cy="4857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g11b0cafc4d0_1_211"/>
          <p:cNvSpPr txBox="1">
            <a:spLocks noGrp="1"/>
          </p:cNvSpPr>
          <p:nvPr>
            <p:ph type="title"/>
          </p:nvPr>
        </p:nvSpPr>
        <p:spPr>
          <a:xfrm>
            <a:off x="581193" y="729658"/>
            <a:ext cx="11029500" cy="9882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en-US" dirty="0"/>
              <a:t>Greening the Red Dot : </a:t>
            </a:r>
            <a:r>
              <a:rPr kumimoji="0" lang="en-US" sz="2800" b="0" i="0" u="none" strike="noStrike" kern="0" cap="none" spc="0" normalizeH="0" baseline="0" noProof="0" dirty="0">
                <a:ln>
                  <a:noFill/>
                </a:ln>
                <a:solidFill>
                  <a:srgbClr val="FFFFFF"/>
                </a:solidFill>
                <a:effectLst/>
                <a:uLnTx/>
                <a:uFillTx/>
                <a:latin typeface="Gill Sans"/>
                <a:ea typeface="Gill Sans"/>
                <a:cs typeface="Gill Sans"/>
                <a:sym typeface="Gill Sans"/>
              </a:rPr>
              <a:t>Building a City in Nature and a Resilient future</a:t>
            </a:r>
            <a:endParaRPr dirty="0"/>
          </a:p>
        </p:txBody>
      </p:sp>
      <p:sp>
        <p:nvSpPr>
          <p:cNvPr id="366" name="Google Shape;366;g11b0cafc4d0_1_211"/>
          <p:cNvSpPr txBox="1">
            <a:spLocks noGrp="1"/>
          </p:cNvSpPr>
          <p:nvPr>
            <p:ph type="body" idx="1"/>
          </p:nvPr>
        </p:nvSpPr>
        <p:spPr>
          <a:xfrm>
            <a:off x="8500294" y="610232"/>
            <a:ext cx="3241500" cy="475500"/>
          </a:xfrm>
          <a:prstGeom prst="rect">
            <a:avLst/>
          </a:prstGeom>
          <a:noFill/>
          <a:ln>
            <a:noFill/>
          </a:ln>
        </p:spPr>
        <p:txBody>
          <a:bodyPr spcFirstLastPara="1" wrap="square" lIns="91425" tIns="45700" rIns="91425" bIns="45700" anchor="ctr" anchorCtr="0">
            <a:normAutofit fontScale="92500"/>
          </a:bodyPr>
          <a:lstStyle/>
          <a:p>
            <a:pPr marL="306000" lvl="0" indent="-306000" algn="l" rtl="0">
              <a:lnSpc>
                <a:spcPct val="100000"/>
              </a:lnSpc>
              <a:spcBef>
                <a:spcPts val="0"/>
              </a:spcBef>
              <a:spcAft>
                <a:spcPts val="0"/>
              </a:spcAft>
              <a:buSzPts val="1656"/>
              <a:buChar char="◼"/>
            </a:pPr>
            <a:r>
              <a:rPr lang="en-US">
                <a:solidFill>
                  <a:schemeClr val="lt1"/>
                </a:solidFill>
              </a:rPr>
              <a:t>https://www.greenplan.gov.sg/</a:t>
            </a:r>
            <a:endParaRPr/>
          </a:p>
        </p:txBody>
      </p:sp>
      <p:sp>
        <p:nvSpPr>
          <p:cNvPr id="367" name="Google Shape;367;g11b0cafc4d0_1_211"/>
          <p:cNvSpPr txBox="1"/>
          <p:nvPr/>
        </p:nvSpPr>
        <p:spPr>
          <a:xfrm>
            <a:off x="301350" y="2546400"/>
            <a:ext cx="11589300" cy="4233900"/>
          </a:xfrm>
          <a:prstGeom prst="rect">
            <a:avLst/>
          </a:prstGeom>
          <a:noFill/>
          <a:ln>
            <a:noFill/>
          </a:ln>
        </p:spPr>
        <p:txBody>
          <a:bodyPr spcFirstLastPara="1" wrap="square" lIns="91425" tIns="91425" rIns="91425" bIns="91425" anchor="t" anchorCtr="0">
            <a:spAutoFit/>
          </a:bodyPr>
          <a:lstStyle/>
          <a:p>
            <a:pPr marL="301685" marR="264311" lvl="0" indent="-301685" algn="just" rtl="0">
              <a:lnSpc>
                <a:spcPct val="96935"/>
              </a:lnSpc>
              <a:spcBef>
                <a:spcPts val="1812"/>
              </a:spcBef>
              <a:spcAft>
                <a:spcPts val="0"/>
              </a:spcAft>
              <a:buClr>
                <a:srgbClr val="000000"/>
              </a:buClr>
              <a:buSzPts val="3336"/>
              <a:buFont typeface="Arial"/>
              <a:buNone/>
            </a:pPr>
            <a:r>
              <a:rPr lang="en-US" sz="3336" b="0" i="0" u="none" strike="noStrike" cap="none">
                <a:solidFill>
                  <a:schemeClr val="dk1"/>
                </a:solidFill>
                <a:latin typeface="Arial"/>
                <a:ea typeface="Arial"/>
                <a:cs typeface="Arial"/>
                <a:sym typeface="Arial"/>
              </a:rPr>
              <a:t>• </a:t>
            </a:r>
            <a:r>
              <a:rPr lang="en-US" sz="2304" b="0" i="0" u="none" strike="noStrike" cap="none">
                <a:solidFill>
                  <a:schemeClr val="dk1"/>
                </a:solidFill>
                <a:latin typeface="Arial"/>
                <a:ea typeface="Arial"/>
                <a:cs typeface="Arial"/>
                <a:sym typeface="Arial"/>
              </a:rPr>
              <a:t>If a team is found to have disposed of to a third party, such as by assignment,  transfer or provision as security or is making application or registration procedures, etc., for all or any part of the </a:t>
            </a:r>
            <a:r>
              <a:rPr lang="en-US" sz="2306" b="0" i="0" u="none" strike="noStrike" cap="none">
                <a:solidFill>
                  <a:schemeClr val="dk1"/>
                </a:solidFill>
                <a:latin typeface="Arial"/>
                <a:ea typeface="Arial"/>
                <a:cs typeface="Arial"/>
                <a:sym typeface="Arial"/>
              </a:rPr>
              <a:t>intellectual property rights or any other </a:t>
            </a:r>
            <a:r>
              <a:rPr lang="en-US" sz="2304" b="0" i="0" u="none" strike="noStrike" cap="none">
                <a:solidFill>
                  <a:schemeClr val="dk1"/>
                </a:solidFill>
                <a:latin typeface="Arial"/>
                <a:ea typeface="Arial"/>
                <a:cs typeface="Arial"/>
                <a:sym typeface="Arial"/>
              </a:rPr>
              <a:t>rights concerning the submitted entry </a:t>
            </a:r>
            <a:r>
              <a:rPr lang="en-US" sz="2306" b="0" i="0" u="none" strike="noStrike" cap="none">
                <a:solidFill>
                  <a:schemeClr val="dk1"/>
                </a:solidFill>
                <a:latin typeface="Arial"/>
                <a:ea typeface="Arial"/>
                <a:cs typeface="Arial"/>
                <a:sym typeface="Arial"/>
              </a:rPr>
              <a:t>after the submission, the submission will </a:t>
            </a:r>
            <a:r>
              <a:rPr lang="en-US" sz="2304" b="0" i="0" u="none" strike="noStrike" cap="none">
                <a:solidFill>
                  <a:schemeClr val="dk1"/>
                </a:solidFill>
                <a:latin typeface="Arial"/>
                <a:ea typeface="Arial"/>
                <a:cs typeface="Arial"/>
                <a:sym typeface="Arial"/>
              </a:rPr>
              <a:t>be made invalid.  </a:t>
            </a:r>
            <a:endParaRPr sz="2304" b="0" i="0" u="none" strike="noStrike" cap="none">
              <a:solidFill>
                <a:schemeClr val="dk1"/>
              </a:solidFill>
              <a:latin typeface="Arial"/>
              <a:ea typeface="Arial"/>
              <a:cs typeface="Arial"/>
              <a:sym typeface="Arial"/>
            </a:endParaRPr>
          </a:p>
          <a:p>
            <a:pPr marL="285750" marR="24841" lvl="0" indent="-285750" algn="l" rtl="0">
              <a:lnSpc>
                <a:spcPct val="99067"/>
              </a:lnSpc>
              <a:spcBef>
                <a:spcPts val="2039"/>
              </a:spcBef>
              <a:spcAft>
                <a:spcPts val="0"/>
              </a:spcAft>
              <a:buClr>
                <a:srgbClr val="000000"/>
              </a:buClr>
              <a:buSzPts val="3336"/>
              <a:buFont typeface="Arial"/>
              <a:buNone/>
            </a:pPr>
            <a:r>
              <a:rPr lang="en-US" sz="3336" b="0" i="0" u="none" strike="noStrike" cap="none">
                <a:solidFill>
                  <a:schemeClr val="dk1"/>
                </a:solidFill>
                <a:latin typeface="Arial"/>
                <a:ea typeface="Arial"/>
                <a:cs typeface="Arial"/>
                <a:sym typeface="Arial"/>
              </a:rPr>
              <a:t>• </a:t>
            </a:r>
            <a:r>
              <a:rPr lang="en-US" sz="2304" b="0" i="0" u="none" strike="noStrike" cap="none">
                <a:solidFill>
                  <a:schemeClr val="dk1"/>
                </a:solidFill>
                <a:latin typeface="Arial"/>
                <a:ea typeface="Arial"/>
                <a:cs typeface="Arial"/>
                <a:sym typeface="Arial"/>
              </a:rPr>
              <a:t>By joining the contest, the participants agree to accept that the organisers have the right to display or publish selected </a:t>
            </a:r>
            <a:r>
              <a:rPr lang="en-US" sz="2306" b="0" i="0" u="none" strike="noStrike" cap="none">
                <a:solidFill>
                  <a:schemeClr val="dk1"/>
                </a:solidFill>
                <a:latin typeface="Arial"/>
                <a:ea typeface="Arial"/>
                <a:cs typeface="Arial"/>
                <a:sym typeface="Arial"/>
              </a:rPr>
              <a:t>entries from the contest for the following  </a:t>
            </a:r>
            <a:r>
              <a:rPr lang="en-US" sz="2304" b="0" i="0" u="none" strike="noStrike" cap="none">
                <a:solidFill>
                  <a:schemeClr val="dk1"/>
                </a:solidFill>
                <a:latin typeface="Arial"/>
                <a:ea typeface="Arial"/>
                <a:cs typeface="Arial"/>
                <a:sym typeface="Arial"/>
              </a:rPr>
              <a:t>(but not limited to) purposes: (i) printed publication (ii) online publication (iii) media interview (iv) advertorial (v) offline and online promotion (vi) roadshow and  (vii) any other media. </a:t>
            </a:r>
            <a:endParaRPr sz="2304" b="0" i="0" u="none" strike="noStrike" cap="none">
              <a:solidFill>
                <a:schemeClr val="dk1"/>
              </a:solidFill>
              <a:latin typeface="Arial"/>
              <a:ea typeface="Arial"/>
              <a:cs typeface="Arial"/>
              <a:sym typeface="Arial"/>
            </a:endParaRPr>
          </a:p>
        </p:txBody>
      </p:sp>
      <p:sp>
        <p:nvSpPr>
          <p:cNvPr id="368" name="Google Shape;368;g11b0cafc4d0_1_211"/>
          <p:cNvSpPr txBox="1"/>
          <p:nvPr/>
        </p:nvSpPr>
        <p:spPr>
          <a:xfrm>
            <a:off x="449800" y="1908350"/>
            <a:ext cx="11292300" cy="800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sng" strike="noStrike" cap="none">
                <a:solidFill>
                  <a:schemeClr val="dk1"/>
                </a:solidFill>
                <a:latin typeface="Arial"/>
                <a:ea typeface="Arial"/>
                <a:cs typeface="Arial"/>
                <a:sym typeface="Arial"/>
              </a:rPr>
              <a:t>Intellectual Property Rights</a:t>
            </a:r>
            <a:endParaRPr sz="4000" b="0" i="0" u="sng"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g11b0cafc4d0_1_65"/>
          <p:cNvSpPr txBox="1">
            <a:spLocks noGrp="1"/>
          </p:cNvSpPr>
          <p:nvPr>
            <p:ph type="title"/>
          </p:nvPr>
        </p:nvSpPr>
        <p:spPr>
          <a:xfrm>
            <a:off x="581193" y="729658"/>
            <a:ext cx="11029500" cy="9882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en-US" dirty="0"/>
              <a:t>Greening the Red Dot : </a:t>
            </a:r>
            <a:r>
              <a:rPr kumimoji="0" lang="en-US" sz="2800" b="0" i="0" u="none" strike="noStrike" kern="0" cap="none" spc="0" normalizeH="0" baseline="0" noProof="0" dirty="0">
                <a:ln>
                  <a:noFill/>
                </a:ln>
                <a:solidFill>
                  <a:srgbClr val="FFFFFF"/>
                </a:solidFill>
                <a:effectLst/>
                <a:uLnTx/>
                <a:uFillTx/>
                <a:latin typeface="Gill Sans"/>
                <a:ea typeface="Gill Sans"/>
                <a:cs typeface="Gill Sans"/>
                <a:sym typeface="Gill Sans"/>
              </a:rPr>
              <a:t>Building a City in Nature and a Resilient future</a:t>
            </a:r>
            <a:endParaRPr dirty="0"/>
          </a:p>
        </p:txBody>
      </p:sp>
      <p:sp>
        <p:nvSpPr>
          <p:cNvPr id="375" name="Google Shape;375;g11b0cafc4d0_1_65"/>
          <p:cNvSpPr txBox="1">
            <a:spLocks noGrp="1"/>
          </p:cNvSpPr>
          <p:nvPr>
            <p:ph type="body" idx="1"/>
          </p:nvPr>
        </p:nvSpPr>
        <p:spPr>
          <a:xfrm>
            <a:off x="8502394" y="610232"/>
            <a:ext cx="3241500" cy="475500"/>
          </a:xfrm>
          <a:prstGeom prst="rect">
            <a:avLst/>
          </a:prstGeom>
          <a:noFill/>
          <a:ln>
            <a:noFill/>
          </a:ln>
        </p:spPr>
        <p:txBody>
          <a:bodyPr spcFirstLastPara="1" wrap="square" lIns="91425" tIns="45700" rIns="91425" bIns="45700" anchor="ctr" anchorCtr="0">
            <a:normAutofit fontScale="92500"/>
          </a:bodyPr>
          <a:lstStyle/>
          <a:p>
            <a:pPr marL="306000" lvl="0" indent="-306000" algn="l" rtl="0">
              <a:lnSpc>
                <a:spcPct val="100000"/>
              </a:lnSpc>
              <a:spcBef>
                <a:spcPts val="0"/>
              </a:spcBef>
              <a:spcAft>
                <a:spcPts val="0"/>
              </a:spcAft>
              <a:buSzPts val="1656"/>
              <a:buChar char="◼"/>
            </a:pPr>
            <a:r>
              <a:rPr lang="en-US">
                <a:solidFill>
                  <a:schemeClr val="lt1"/>
                </a:solidFill>
              </a:rPr>
              <a:t>https://www.greenplan.gov.sg/</a:t>
            </a:r>
            <a:endParaRPr/>
          </a:p>
        </p:txBody>
      </p:sp>
      <p:sp>
        <p:nvSpPr>
          <p:cNvPr id="376" name="Google Shape;376;g11b0cafc4d0_1_65"/>
          <p:cNvSpPr txBox="1"/>
          <p:nvPr/>
        </p:nvSpPr>
        <p:spPr>
          <a:xfrm>
            <a:off x="581200" y="1870250"/>
            <a:ext cx="11162700" cy="772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820"/>
              <a:buFont typeface="Arial"/>
              <a:buNone/>
            </a:pPr>
            <a:r>
              <a:rPr lang="en-US" sz="3820" b="0" i="0" u="sng" strike="noStrike" cap="none">
                <a:solidFill>
                  <a:schemeClr val="dk1"/>
                </a:solidFill>
                <a:latin typeface="Arial"/>
                <a:ea typeface="Arial"/>
                <a:cs typeface="Arial"/>
                <a:sym typeface="Arial"/>
              </a:rPr>
              <a:t>Use of personal information</a:t>
            </a:r>
            <a:endParaRPr sz="100" b="0" i="0" u="sng" strike="noStrike" cap="none">
              <a:solidFill>
                <a:srgbClr val="000000"/>
              </a:solidFill>
              <a:latin typeface="Arial"/>
              <a:ea typeface="Arial"/>
              <a:cs typeface="Arial"/>
              <a:sym typeface="Arial"/>
            </a:endParaRPr>
          </a:p>
        </p:txBody>
      </p:sp>
      <p:sp>
        <p:nvSpPr>
          <p:cNvPr id="377" name="Google Shape;377;g11b0cafc4d0_1_65"/>
          <p:cNvSpPr txBox="1"/>
          <p:nvPr/>
        </p:nvSpPr>
        <p:spPr>
          <a:xfrm>
            <a:off x="209250" y="2490650"/>
            <a:ext cx="11442000" cy="4171800"/>
          </a:xfrm>
          <a:prstGeom prst="rect">
            <a:avLst/>
          </a:prstGeom>
          <a:noFill/>
          <a:ln>
            <a:noFill/>
          </a:ln>
        </p:spPr>
        <p:txBody>
          <a:bodyPr spcFirstLastPara="1" wrap="square" lIns="91425" tIns="91425" rIns="91425" bIns="91425" anchor="t" anchorCtr="0">
            <a:spAutoFit/>
          </a:bodyPr>
          <a:lstStyle/>
          <a:p>
            <a:pPr marL="685800" marR="0" lvl="0" indent="-285750" algn="just" rtl="0">
              <a:lnSpc>
                <a:spcPct val="115000"/>
              </a:lnSpc>
              <a:spcBef>
                <a:spcPts val="1995"/>
              </a:spcBef>
              <a:spcAft>
                <a:spcPts val="0"/>
              </a:spcAft>
              <a:buClr>
                <a:srgbClr val="000000"/>
              </a:buClr>
              <a:buSzPts val="3254"/>
              <a:buFont typeface="Arial"/>
              <a:buNone/>
            </a:pPr>
            <a:r>
              <a:rPr lang="en-US" sz="3254" b="0" i="0" u="none" strike="noStrike" cap="none">
                <a:solidFill>
                  <a:schemeClr val="dk1"/>
                </a:solidFill>
                <a:latin typeface="Arial"/>
                <a:ea typeface="Arial"/>
                <a:cs typeface="Arial"/>
                <a:sym typeface="Arial"/>
              </a:rPr>
              <a:t>• </a:t>
            </a:r>
            <a:r>
              <a:rPr lang="en-US" sz="2244" b="0" i="0" u="none" strike="noStrike" cap="none">
                <a:solidFill>
                  <a:schemeClr val="dk1"/>
                </a:solidFill>
                <a:latin typeface="Arial"/>
                <a:ea typeface="Arial"/>
                <a:cs typeface="Arial"/>
                <a:sym typeface="Arial"/>
              </a:rPr>
              <a:t>Any information supplied by the participants for the purpose of the contest will be treated as confidential and will not be released by the organisers and any third parties without the participant's permission.  </a:t>
            </a:r>
            <a:endParaRPr sz="2244" b="0" i="0" u="none" strike="noStrike" cap="none">
              <a:solidFill>
                <a:schemeClr val="dk1"/>
              </a:solidFill>
              <a:latin typeface="Arial"/>
              <a:ea typeface="Arial"/>
              <a:cs typeface="Arial"/>
              <a:sym typeface="Arial"/>
            </a:endParaRPr>
          </a:p>
          <a:p>
            <a:pPr marL="685800" marR="0" lvl="0" indent="-285750" algn="just" rtl="0">
              <a:lnSpc>
                <a:spcPct val="115000"/>
              </a:lnSpc>
              <a:spcBef>
                <a:spcPts val="1560"/>
              </a:spcBef>
              <a:spcAft>
                <a:spcPts val="0"/>
              </a:spcAft>
              <a:buClr>
                <a:srgbClr val="000000"/>
              </a:buClr>
              <a:buSzPts val="3252"/>
              <a:buFont typeface="Arial"/>
              <a:buNone/>
            </a:pPr>
            <a:r>
              <a:rPr lang="en-US" sz="3252" b="0" i="0" u="none" strike="noStrike" cap="none">
                <a:solidFill>
                  <a:schemeClr val="dk1"/>
                </a:solidFill>
                <a:latin typeface="Arial"/>
                <a:ea typeface="Arial"/>
                <a:cs typeface="Arial"/>
                <a:sym typeface="Arial"/>
              </a:rPr>
              <a:t>• </a:t>
            </a:r>
            <a:r>
              <a:rPr lang="en-US" sz="2244" b="0" i="0" u="none" strike="noStrike" cap="none">
                <a:solidFill>
                  <a:schemeClr val="dk1"/>
                </a:solidFill>
                <a:latin typeface="Arial"/>
                <a:ea typeface="Arial"/>
                <a:cs typeface="Arial"/>
                <a:sym typeface="Arial"/>
              </a:rPr>
              <a:t>Personal information of participants will only be used for communications regarding the submission and selection and otherwise to the extent necessary for administrative matters for the </a:t>
            </a:r>
            <a:r>
              <a:rPr lang="en-US" sz="2246" b="0" i="0" u="none" strike="noStrike" cap="none">
                <a:solidFill>
                  <a:schemeClr val="dk1"/>
                </a:solidFill>
                <a:latin typeface="Arial"/>
                <a:ea typeface="Arial"/>
                <a:cs typeface="Arial"/>
                <a:sym typeface="Arial"/>
              </a:rPr>
              <a:t>selection.  </a:t>
            </a:r>
            <a:endParaRPr sz="2246" b="0" i="0" u="none" strike="noStrike" cap="none">
              <a:solidFill>
                <a:schemeClr val="dk1"/>
              </a:solidFill>
              <a:latin typeface="Arial"/>
              <a:ea typeface="Arial"/>
              <a:cs typeface="Arial"/>
              <a:sym typeface="Arial"/>
            </a:endParaRPr>
          </a:p>
          <a:p>
            <a:pPr marL="685800" marR="0" lvl="0" indent="-285750" algn="l" rtl="0">
              <a:lnSpc>
                <a:spcPct val="100000"/>
              </a:lnSpc>
              <a:spcBef>
                <a:spcPts val="1559"/>
              </a:spcBef>
              <a:spcAft>
                <a:spcPts val="0"/>
              </a:spcAft>
              <a:buClr>
                <a:srgbClr val="000000"/>
              </a:buClr>
              <a:buSzPts val="3252"/>
              <a:buFont typeface="Arial"/>
              <a:buNone/>
            </a:pPr>
            <a:r>
              <a:rPr lang="en-US" sz="3252" b="0" i="0" u="none" strike="noStrike" cap="none">
                <a:solidFill>
                  <a:schemeClr val="dk1"/>
                </a:solidFill>
                <a:latin typeface="Arial"/>
                <a:ea typeface="Arial"/>
                <a:cs typeface="Arial"/>
                <a:sym typeface="Arial"/>
              </a:rPr>
              <a:t>• </a:t>
            </a:r>
            <a:r>
              <a:rPr lang="en-US" sz="2244" b="0" i="0" u="none" strike="noStrike" cap="none">
                <a:solidFill>
                  <a:schemeClr val="dk1"/>
                </a:solidFill>
                <a:latin typeface="Arial"/>
                <a:ea typeface="Arial"/>
                <a:cs typeface="Arial"/>
                <a:sym typeface="Arial"/>
              </a:rPr>
              <a:t>If you have any questions about the use of your personal information in relation to this contest, please send an email to - wtps.npgcc@gmail.com</a:t>
            </a:r>
            <a:endParaRPr sz="2246" b="0" i="0" u="none" strike="noStrike" cap="none">
              <a:solidFill>
                <a:schemeClr val="dk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g11b0cafc4d0_1_71"/>
          <p:cNvSpPr txBox="1">
            <a:spLocks noGrp="1"/>
          </p:cNvSpPr>
          <p:nvPr>
            <p:ph type="title"/>
          </p:nvPr>
        </p:nvSpPr>
        <p:spPr>
          <a:xfrm>
            <a:off x="581193" y="729658"/>
            <a:ext cx="11029500" cy="9882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en-US" dirty="0"/>
              <a:t>Greening the Red Dot : </a:t>
            </a:r>
            <a:r>
              <a:rPr kumimoji="0" lang="en-US" sz="2800" b="0" i="0" u="none" strike="noStrike" kern="0" cap="none" spc="0" normalizeH="0" baseline="0" noProof="0" dirty="0">
                <a:ln>
                  <a:noFill/>
                </a:ln>
                <a:solidFill>
                  <a:srgbClr val="FFFFFF"/>
                </a:solidFill>
                <a:effectLst/>
                <a:uLnTx/>
                <a:uFillTx/>
                <a:latin typeface="Gill Sans"/>
                <a:ea typeface="Gill Sans"/>
                <a:cs typeface="Gill Sans"/>
                <a:sym typeface="Gill Sans"/>
              </a:rPr>
              <a:t>Building a City in Nature and a Resilient future</a:t>
            </a:r>
            <a:endParaRPr dirty="0"/>
          </a:p>
        </p:txBody>
      </p:sp>
      <p:sp>
        <p:nvSpPr>
          <p:cNvPr id="384" name="Google Shape;384;g11b0cafc4d0_1_71"/>
          <p:cNvSpPr txBox="1">
            <a:spLocks noGrp="1"/>
          </p:cNvSpPr>
          <p:nvPr>
            <p:ph type="body" idx="1"/>
          </p:nvPr>
        </p:nvSpPr>
        <p:spPr>
          <a:xfrm>
            <a:off x="8509719" y="634082"/>
            <a:ext cx="3241500" cy="475500"/>
          </a:xfrm>
          <a:prstGeom prst="rect">
            <a:avLst/>
          </a:prstGeom>
          <a:noFill/>
          <a:ln>
            <a:noFill/>
          </a:ln>
        </p:spPr>
        <p:txBody>
          <a:bodyPr spcFirstLastPara="1" wrap="square" lIns="91425" tIns="45700" rIns="91425" bIns="45700" anchor="ctr" anchorCtr="0">
            <a:normAutofit fontScale="92500"/>
          </a:bodyPr>
          <a:lstStyle/>
          <a:p>
            <a:pPr marL="306000" lvl="0" indent="-306000" algn="l" rtl="0">
              <a:lnSpc>
                <a:spcPct val="100000"/>
              </a:lnSpc>
              <a:spcBef>
                <a:spcPts val="0"/>
              </a:spcBef>
              <a:spcAft>
                <a:spcPts val="0"/>
              </a:spcAft>
              <a:buSzPts val="1656"/>
              <a:buChar char="◼"/>
            </a:pPr>
            <a:r>
              <a:rPr lang="en-US">
                <a:solidFill>
                  <a:schemeClr val="lt1"/>
                </a:solidFill>
              </a:rPr>
              <a:t>https://www.greenplan.gov.sg/</a:t>
            </a:r>
            <a:endParaRPr/>
          </a:p>
        </p:txBody>
      </p:sp>
      <p:sp>
        <p:nvSpPr>
          <p:cNvPr id="385" name="Google Shape;385;g11b0cafc4d0_1_71"/>
          <p:cNvSpPr txBox="1"/>
          <p:nvPr/>
        </p:nvSpPr>
        <p:spPr>
          <a:xfrm>
            <a:off x="2445325" y="1861200"/>
            <a:ext cx="67380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sng" strike="noStrike" cap="none">
                <a:solidFill>
                  <a:schemeClr val="dk1"/>
                </a:solidFill>
                <a:latin typeface="Arial"/>
                <a:ea typeface="Arial"/>
                <a:cs typeface="Arial"/>
                <a:sym typeface="Arial"/>
              </a:rPr>
              <a:t>Judging</a:t>
            </a:r>
            <a:endParaRPr sz="3600" b="0" i="0" u="sng" strike="noStrike" cap="none">
              <a:solidFill>
                <a:srgbClr val="000000"/>
              </a:solidFill>
              <a:latin typeface="Arial"/>
              <a:ea typeface="Arial"/>
              <a:cs typeface="Arial"/>
              <a:sym typeface="Arial"/>
            </a:endParaRPr>
          </a:p>
        </p:txBody>
      </p:sp>
      <p:sp>
        <p:nvSpPr>
          <p:cNvPr id="386" name="Google Shape;386;g11b0cafc4d0_1_71"/>
          <p:cNvSpPr txBox="1"/>
          <p:nvPr/>
        </p:nvSpPr>
        <p:spPr>
          <a:xfrm>
            <a:off x="466293" y="2600100"/>
            <a:ext cx="11259300" cy="2119653"/>
          </a:xfrm>
          <a:prstGeom prst="rect">
            <a:avLst/>
          </a:prstGeom>
          <a:noFill/>
          <a:ln>
            <a:noFill/>
          </a:ln>
        </p:spPr>
        <p:txBody>
          <a:bodyPr spcFirstLastPara="1" wrap="square" lIns="91425" tIns="91425" rIns="91425" bIns="91425" anchor="t" anchorCtr="0">
            <a:spAutoFit/>
          </a:bodyPr>
          <a:lstStyle/>
          <a:p>
            <a:pPr marL="1030702" marR="0" lvl="0" indent="0" algn="l" rtl="0">
              <a:lnSpc>
                <a:spcPct val="100000"/>
              </a:lnSpc>
              <a:spcAft>
                <a:spcPts val="0"/>
              </a:spcAft>
              <a:buClr>
                <a:srgbClr val="000000"/>
              </a:buClr>
              <a:buSzPts val="4056"/>
              <a:buFont typeface="Arial"/>
              <a:buNone/>
            </a:pPr>
            <a:r>
              <a:rPr lang="en-US" sz="4056" b="0" i="0" u="none" strike="noStrike" cap="none" dirty="0">
                <a:solidFill>
                  <a:schemeClr val="dk1"/>
                </a:solidFill>
                <a:latin typeface="Arial"/>
                <a:ea typeface="Arial"/>
                <a:cs typeface="Arial"/>
                <a:sym typeface="Arial"/>
              </a:rPr>
              <a:t>• </a:t>
            </a:r>
            <a:r>
              <a:rPr lang="en-US" sz="2796" b="0" i="0" u="none" strike="noStrike" cap="none" dirty="0">
                <a:solidFill>
                  <a:schemeClr val="dk1"/>
                </a:solidFill>
                <a:latin typeface="Arial"/>
                <a:ea typeface="Arial"/>
                <a:cs typeface="Arial"/>
                <a:sym typeface="Arial"/>
              </a:rPr>
              <a:t>All games will be judged </a:t>
            </a:r>
            <a:r>
              <a:rPr lang="en-US" sz="2798" b="0" i="0" u="none" strike="noStrike" cap="none" dirty="0">
                <a:solidFill>
                  <a:schemeClr val="dk1"/>
                </a:solidFill>
                <a:latin typeface="Arial"/>
                <a:ea typeface="Arial"/>
                <a:cs typeface="Arial"/>
                <a:sym typeface="Arial"/>
              </a:rPr>
              <a:t>based on rubrics </a:t>
            </a:r>
            <a:endParaRPr sz="2798" b="0" i="0" u="none" strike="noStrike" cap="none" dirty="0">
              <a:solidFill>
                <a:schemeClr val="dk1"/>
              </a:solidFill>
              <a:latin typeface="Arial"/>
              <a:ea typeface="Arial"/>
              <a:cs typeface="Arial"/>
              <a:sym typeface="Arial"/>
            </a:endParaRPr>
          </a:p>
          <a:p>
            <a:pPr marL="1371600" marR="0" lvl="0" indent="-342900" algn="l" rtl="0">
              <a:lnSpc>
                <a:spcPct val="100000"/>
              </a:lnSpc>
              <a:spcBef>
                <a:spcPts val="2044"/>
              </a:spcBef>
              <a:spcAft>
                <a:spcPts val="0"/>
              </a:spcAft>
              <a:buClr>
                <a:srgbClr val="000000"/>
              </a:buClr>
              <a:buSzPts val="4056"/>
              <a:buFont typeface="Arial"/>
              <a:buNone/>
            </a:pPr>
            <a:r>
              <a:rPr lang="en-US" sz="4056" b="0" i="0" u="none" strike="noStrike" cap="none" dirty="0">
                <a:solidFill>
                  <a:schemeClr val="dk1"/>
                </a:solidFill>
                <a:latin typeface="Arial"/>
                <a:ea typeface="Arial"/>
                <a:cs typeface="Arial"/>
                <a:sym typeface="Arial"/>
              </a:rPr>
              <a:t>• </a:t>
            </a:r>
            <a:r>
              <a:rPr lang="en-US" sz="2796" b="1" i="0" u="none" strike="noStrike" cap="none" dirty="0">
                <a:solidFill>
                  <a:schemeClr val="dk1"/>
                </a:solidFill>
                <a:latin typeface="Arial"/>
                <a:ea typeface="Arial"/>
                <a:cs typeface="Arial"/>
                <a:sym typeface="Arial"/>
              </a:rPr>
              <a:t>External judges will be invited to assess all the games submission.</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g11b0cafc4d0_1_77"/>
          <p:cNvSpPr txBox="1">
            <a:spLocks noGrp="1"/>
          </p:cNvSpPr>
          <p:nvPr>
            <p:ph type="title"/>
          </p:nvPr>
        </p:nvSpPr>
        <p:spPr>
          <a:xfrm>
            <a:off x="581193" y="729658"/>
            <a:ext cx="11029500" cy="9882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en-US" dirty="0"/>
              <a:t>Greening the Red Dot : </a:t>
            </a:r>
            <a:r>
              <a:rPr kumimoji="0" lang="en-US" sz="2800" b="0" i="0" u="none" strike="noStrike" kern="0" cap="none" spc="0" normalizeH="0" baseline="0" noProof="0" dirty="0">
                <a:ln>
                  <a:noFill/>
                </a:ln>
                <a:solidFill>
                  <a:srgbClr val="FFFFFF"/>
                </a:solidFill>
                <a:effectLst/>
                <a:uLnTx/>
                <a:uFillTx/>
                <a:latin typeface="Gill Sans"/>
                <a:ea typeface="Gill Sans"/>
                <a:cs typeface="Gill Sans"/>
                <a:sym typeface="Gill Sans"/>
              </a:rPr>
              <a:t>Building a City in Nature and a Resilient future</a:t>
            </a:r>
            <a:endParaRPr dirty="0"/>
          </a:p>
        </p:txBody>
      </p:sp>
      <p:sp>
        <p:nvSpPr>
          <p:cNvPr id="393" name="Google Shape;393;g11b0cafc4d0_1_77"/>
          <p:cNvSpPr txBox="1">
            <a:spLocks noGrp="1"/>
          </p:cNvSpPr>
          <p:nvPr>
            <p:ph type="body" idx="1"/>
          </p:nvPr>
        </p:nvSpPr>
        <p:spPr>
          <a:xfrm>
            <a:off x="8485869" y="622157"/>
            <a:ext cx="3241500" cy="475500"/>
          </a:xfrm>
          <a:prstGeom prst="rect">
            <a:avLst/>
          </a:prstGeom>
          <a:noFill/>
          <a:ln>
            <a:noFill/>
          </a:ln>
        </p:spPr>
        <p:txBody>
          <a:bodyPr spcFirstLastPara="1" wrap="square" lIns="91425" tIns="45700" rIns="91425" bIns="45700" anchor="ctr" anchorCtr="0">
            <a:normAutofit fontScale="92500"/>
          </a:bodyPr>
          <a:lstStyle/>
          <a:p>
            <a:pPr marL="306000" lvl="0" indent="-306000" algn="l" rtl="0">
              <a:lnSpc>
                <a:spcPct val="100000"/>
              </a:lnSpc>
              <a:spcBef>
                <a:spcPts val="0"/>
              </a:spcBef>
              <a:spcAft>
                <a:spcPts val="0"/>
              </a:spcAft>
              <a:buSzPts val="1656"/>
              <a:buChar char="◼"/>
            </a:pPr>
            <a:r>
              <a:rPr lang="en-US">
                <a:solidFill>
                  <a:schemeClr val="lt1"/>
                </a:solidFill>
              </a:rPr>
              <a:t>https://www.greenplan.gov.sg/</a:t>
            </a:r>
            <a:endParaRPr/>
          </a:p>
        </p:txBody>
      </p:sp>
      <p:sp>
        <p:nvSpPr>
          <p:cNvPr id="394" name="Google Shape;394;g11b0cafc4d0_1_77"/>
          <p:cNvSpPr txBox="1"/>
          <p:nvPr/>
        </p:nvSpPr>
        <p:spPr>
          <a:xfrm>
            <a:off x="855100" y="1871800"/>
            <a:ext cx="104817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sng" strike="noStrike" cap="none">
                <a:solidFill>
                  <a:schemeClr val="dk1"/>
                </a:solidFill>
                <a:latin typeface="Arial"/>
                <a:ea typeface="Arial"/>
                <a:cs typeface="Arial"/>
                <a:sym typeface="Arial"/>
              </a:rPr>
              <a:t>Submission of Game Proposal (Poster)</a:t>
            </a:r>
            <a:endParaRPr sz="3600" b="0" i="0" u="sng" strike="noStrike" cap="none">
              <a:solidFill>
                <a:srgbClr val="000000"/>
              </a:solidFill>
              <a:latin typeface="Arial"/>
              <a:ea typeface="Arial"/>
              <a:cs typeface="Arial"/>
              <a:sym typeface="Arial"/>
            </a:endParaRPr>
          </a:p>
        </p:txBody>
      </p:sp>
      <p:sp>
        <p:nvSpPr>
          <p:cNvPr id="395" name="Google Shape;395;g11b0cafc4d0_1_77"/>
          <p:cNvSpPr txBox="1"/>
          <p:nvPr/>
        </p:nvSpPr>
        <p:spPr>
          <a:xfrm>
            <a:off x="271875" y="2470275"/>
            <a:ext cx="11396100" cy="5189100"/>
          </a:xfrm>
          <a:prstGeom prst="rect">
            <a:avLst/>
          </a:prstGeom>
          <a:noFill/>
          <a:ln>
            <a:noFill/>
          </a:ln>
        </p:spPr>
        <p:txBody>
          <a:bodyPr spcFirstLastPara="1" wrap="square" lIns="91425" tIns="91425" rIns="91425" bIns="91425" anchor="t" anchorCtr="0">
            <a:spAutoFit/>
          </a:bodyPr>
          <a:lstStyle/>
          <a:p>
            <a:pPr marL="800100" marR="443843" lvl="0" indent="-342900" algn="just" rtl="0">
              <a:lnSpc>
                <a:spcPct val="96984"/>
              </a:lnSpc>
              <a:spcBef>
                <a:spcPts val="1751"/>
              </a:spcBef>
              <a:spcAft>
                <a:spcPts val="0"/>
              </a:spcAft>
              <a:buClr>
                <a:srgbClr val="000000"/>
              </a:buClr>
              <a:buSzPts val="4056"/>
              <a:buFont typeface="Arial"/>
              <a:buNone/>
            </a:pPr>
            <a:r>
              <a:rPr lang="en-US" sz="4056" b="0" i="0" u="none" strike="noStrike" cap="none">
                <a:solidFill>
                  <a:schemeClr val="dk1"/>
                </a:solidFill>
                <a:latin typeface="Arial"/>
                <a:ea typeface="Arial"/>
                <a:cs typeface="Arial"/>
                <a:sym typeface="Arial"/>
              </a:rPr>
              <a:t>• </a:t>
            </a:r>
            <a:r>
              <a:rPr lang="en-US" sz="2796" b="0" i="0" u="none" strike="noStrike" cap="none">
                <a:solidFill>
                  <a:schemeClr val="dk1"/>
                </a:solidFill>
                <a:latin typeface="Arial"/>
                <a:ea typeface="Arial"/>
                <a:cs typeface="Arial"/>
                <a:sym typeface="Arial"/>
              </a:rPr>
              <a:t>Students to create using any digital applications (including but not limited to Paint, PowerPoint or other electronic drawing tool) in the poster. The poster must be able to depict their game in accordance to the theme provided</a:t>
            </a:r>
            <a:r>
              <a:rPr lang="en-US" sz="2798" b="0" i="0" u="none" strike="noStrike" cap="none">
                <a:solidFill>
                  <a:schemeClr val="dk1"/>
                </a:solidFill>
                <a:latin typeface="Arial"/>
                <a:ea typeface="Arial"/>
                <a:cs typeface="Arial"/>
                <a:sym typeface="Arial"/>
              </a:rPr>
              <a:t>. No hand created artwork will be accepted. </a:t>
            </a:r>
            <a:endParaRPr sz="2798" b="0" i="0" u="none" strike="noStrike" cap="none">
              <a:solidFill>
                <a:schemeClr val="dk1"/>
              </a:solidFill>
              <a:latin typeface="Arial"/>
              <a:ea typeface="Arial"/>
              <a:cs typeface="Arial"/>
              <a:sym typeface="Arial"/>
            </a:endParaRPr>
          </a:p>
          <a:p>
            <a:pPr marL="857250" marR="487185" lvl="0" indent="-400050" algn="just" rtl="0">
              <a:lnSpc>
                <a:spcPct val="100000"/>
              </a:lnSpc>
              <a:spcBef>
                <a:spcPts val="3037"/>
              </a:spcBef>
              <a:spcAft>
                <a:spcPts val="0"/>
              </a:spcAft>
              <a:buClr>
                <a:srgbClr val="000000"/>
              </a:buClr>
              <a:buSzPts val="4056"/>
              <a:buFont typeface="Arial"/>
              <a:buNone/>
            </a:pPr>
            <a:r>
              <a:rPr lang="en-US" sz="4056" b="0" i="0" u="none" strike="noStrike" cap="none">
                <a:solidFill>
                  <a:schemeClr val="dk1"/>
                </a:solidFill>
                <a:latin typeface="Arial"/>
                <a:ea typeface="Arial"/>
                <a:cs typeface="Arial"/>
                <a:sym typeface="Arial"/>
              </a:rPr>
              <a:t>• </a:t>
            </a:r>
            <a:r>
              <a:rPr lang="en-US" sz="2796" b="0" i="0" u="none" strike="noStrike" cap="none">
                <a:solidFill>
                  <a:schemeClr val="dk1"/>
                </a:solidFill>
                <a:latin typeface="Arial"/>
                <a:ea typeface="Arial"/>
                <a:cs typeface="Arial"/>
                <a:sym typeface="Arial"/>
              </a:rPr>
              <a:t>The digital creation is required to include at least one of the key pillars of the Green Plan. </a:t>
            </a:r>
            <a:endParaRPr sz="2798" b="0" i="0" u="none" strike="noStrike" cap="none">
              <a:solidFill>
                <a:schemeClr val="dk1"/>
              </a:solidFill>
              <a:latin typeface="Arial"/>
              <a:ea typeface="Arial"/>
              <a:cs typeface="Arial"/>
              <a:sym typeface="Arial"/>
            </a:endParaRPr>
          </a:p>
          <a:p>
            <a:pPr marL="800100" marR="443843" lvl="0" indent="-342900" algn="just" rtl="0">
              <a:lnSpc>
                <a:spcPct val="96984"/>
              </a:lnSpc>
              <a:spcBef>
                <a:spcPts val="1751"/>
              </a:spcBef>
              <a:spcAft>
                <a:spcPts val="0"/>
              </a:spcAft>
              <a:buClr>
                <a:srgbClr val="000000"/>
              </a:buClr>
              <a:buSzPts val="2798"/>
              <a:buFont typeface="Arial"/>
              <a:buNone/>
            </a:pPr>
            <a:endParaRPr sz="2798" b="0" i="0" u="none" strike="noStrike" cap="none">
              <a:solidFill>
                <a:schemeClr val="dk1"/>
              </a:solidFill>
              <a:latin typeface="Arial"/>
              <a:ea typeface="Arial"/>
              <a:cs typeface="Arial"/>
              <a:sym typeface="Arial"/>
            </a:endParaRPr>
          </a:p>
          <a:p>
            <a:pPr marL="800100" marR="443843" lvl="0" indent="-342900" algn="just" rtl="0">
              <a:lnSpc>
                <a:spcPct val="96984"/>
              </a:lnSpc>
              <a:spcBef>
                <a:spcPts val="1751"/>
              </a:spcBef>
              <a:spcAft>
                <a:spcPts val="0"/>
              </a:spcAft>
              <a:buClr>
                <a:srgbClr val="000000"/>
              </a:buClr>
              <a:buSzPts val="2798"/>
              <a:buFont typeface="Arial"/>
              <a:buNone/>
            </a:pPr>
            <a:endParaRPr sz="2798" b="0" i="0" u="none" strike="noStrike" cap="none">
              <a:solidFill>
                <a:schemeClr val="dk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g11b0cafc4d0_1_83"/>
          <p:cNvSpPr txBox="1">
            <a:spLocks noGrp="1"/>
          </p:cNvSpPr>
          <p:nvPr>
            <p:ph type="title"/>
          </p:nvPr>
        </p:nvSpPr>
        <p:spPr>
          <a:xfrm>
            <a:off x="581193" y="729658"/>
            <a:ext cx="11029500" cy="9882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en-US" dirty="0"/>
              <a:t>Greening the Red Dot : </a:t>
            </a:r>
            <a:r>
              <a:rPr kumimoji="0" lang="en-US" sz="2800" b="0" i="0" u="none" strike="noStrike" kern="0" cap="none" spc="0" normalizeH="0" baseline="0" noProof="0" dirty="0">
                <a:ln>
                  <a:noFill/>
                </a:ln>
                <a:solidFill>
                  <a:srgbClr val="FFFFFF"/>
                </a:solidFill>
                <a:effectLst/>
                <a:uLnTx/>
                <a:uFillTx/>
                <a:latin typeface="Gill Sans"/>
                <a:ea typeface="Gill Sans"/>
                <a:cs typeface="Gill Sans"/>
                <a:sym typeface="Gill Sans"/>
              </a:rPr>
              <a:t>Building a City in Nature and a Resilient future</a:t>
            </a:r>
            <a:endParaRPr dirty="0"/>
          </a:p>
        </p:txBody>
      </p:sp>
      <p:sp>
        <p:nvSpPr>
          <p:cNvPr id="402" name="Google Shape;402;g11b0cafc4d0_1_83"/>
          <p:cNvSpPr txBox="1">
            <a:spLocks noGrp="1"/>
          </p:cNvSpPr>
          <p:nvPr>
            <p:ph type="body" idx="1"/>
          </p:nvPr>
        </p:nvSpPr>
        <p:spPr>
          <a:xfrm>
            <a:off x="8502069" y="586357"/>
            <a:ext cx="3241500" cy="475500"/>
          </a:xfrm>
          <a:prstGeom prst="rect">
            <a:avLst/>
          </a:prstGeom>
          <a:noFill/>
          <a:ln>
            <a:noFill/>
          </a:ln>
        </p:spPr>
        <p:txBody>
          <a:bodyPr spcFirstLastPara="1" wrap="square" lIns="91425" tIns="45700" rIns="91425" bIns="45700" anchor="ctr" anchorCtr="0">
            <a:normAutofit fontScale="92500"/>
          </a:bodyPr>
          <a:lstStyle/>
          <a:p>
            <a:pPr marL="306000" lvl="0" indent="-306000" algn="l" rtl="0">
              <a:lnSpc>
                <a:spcPct val="100000"/>
              </a:lnSpc>
              <a:spcBef>
                <a:spcPts val="0"/>
              </a:spcBef>
              <a:spcAft>
                <a:spcPts val="0"/>
              </a:spcAft>
              <a:buSzPts val="1656"/>
              <a:buChar char="◼"/>
            </a:pPr>
            <a:r>
              <a:rPr lang="en-US">
                <a:solidFill>
                  <a:schemeClr val="lt1"/>
                </a:solidFill>
              </a:rPr>
              <a:t>https://www.greenplan.gov.sg/</a:t>
            </a:r>
            <a:endParaRPr/>
          </a:p>
        </p:txBody>
      </p:sp>
      <p:pic>
        <p:nvPicPr>
          <p:cNvPr id="403" name="Google Shape;403;g11b0cafc4d0_1_83"/>
          <p:cNvPicPr preferRelativeResize="0"/>
          <p:nvPr/>
        </p:nvPicPr>
        <p:blipFill rotWithShape="1">
          <a:blip r:embed="rId3">
            <a:alphaModFix/>
          </a:blip>
          <a:srcRect b="8991"/>
          <a:stretch/>
        </p:blipFill>
        <p:spPr>
          <a:xfrm>
            <a:off x="439125" y="2586850"/>
            <a:ext cx="5510324" cy="3732349"/>
          </a:xfrm>
          <a:prstGeom prst="rect">
            <a:avLst/>
          </a:prstGeom>
          <a:noFill/>
          <a:ln>
            <a:noFill/>
          </a:ln>
        </p:spPr>
      </p:pic>
      <p:sp>
        <p:nvSpPr>
          <p:cNvPr id="404" name="Google Shape;404;g11b0cafc4d0_1_83"/>
          <p:cNvSpPr txBox="1"/>
          <p:nvPr/>
        </p:nvSpPr>
        <p:spPr>
          <a:xfrm>
            <a:off x="2535900" y="1847950"/>
            <a:ext cx="71202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sng" strike="noStrike" cap="none">
                <a:solidFill>
                  <a:schemeClr val="dk1"/>
                </a:solidFill>
                <a:latin typeface="Arial"/>
                <a:ea typeface="Arial"/>
                <a:cs typeface="Arial"/>
                <a:sym typeface="Arial"/>
              </a:rPr>
              <a:t>Game Proposal (Poster)</a:t>
            </a:r>
            <a:endParaRPr sz="3600" b="0" i="0" u="sng" strike="noStrike" cap="none">
              <a:solidFill>
                <a:schemeClr val="dk1"/>
              </a:solidFill>
              <a:latin typeface="Arial"/>
              <a:ea typeface="Arial"/>
              <a:cs typeface="Arial"/>
              <a:sym typeface="Arial"/>
            </a:endParaRPr>
          </a:p>
        </p:txBody>
      </p:sp>
      <p:pic>
        <p:nvPicPr>
          <p:cNvPr id="405" name="Google Shape;405;g11b0cafc4d0_1_83"/>
          <p:cNvPicPr preferRelativeResize="0"/>
          <p:nvPr/>
        </p:nvPicPr>
        <p:blipFill rotWithShape="1">
          <a:blip r:embed="rId4">
            <a:alphaModFix/>
          </a:blip>
          <a:srcRect b="11031"/>
          <a:stretch/>
        </p:blipFill>
        <p:spPr>
          <a:xfrm>
            <a:off x="6205250" y="2586850"/>
            <a:ext cx="5609874" cy="36488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g11b0cafc4d0_1_89"/>
          <p:cNvSpPr txBox="1">
            <a:spLocks noGrp="1"/>
          </p:cNvSpPr>
          <p:nvPr>
            <p:ph type="title"/>
          </p:nvPr>
        </p:nvSpPr>
        <p:spPr>
          <a:xfrm>
            <a:off x="581193" y="729658"/>
            <a:ext cx="11029500" cy="9882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en-US" dirty="0"/>
              <a:t>Greening the Red Dot : </a:t>
            </a:r>
            <a:r>
              <a:rPr kumimoji="0" lang="en-US" sz="2800" b="0" i="0" u="none" strike="noStrike" kern="0" cap="none" spc="0" normalizeH="0" baseline="0" noProof="0" dirty="0">
                <a:ln>
                  <a:noFill/>
                </a:ln>
                <a:solidFill>
                  <a:srgbClr val="FFFFFF"/>
                </a:solidFill>
                <a:effectLst/>
                <a:uLnTx/>
                <a:uFillTx/>
                <a:latin typeface="Gill Sans"/>
                <a:ea typeface="Gill Sans"/>
                <a:cs typeface="Gill Sans"/>
                <a:sym typeface="Gill Sans"/>
              </a:rPr>
              <a:t>Building a City in Nature and a Resilient future</a:t>
            </a:r>
            <a:endParaRPr dirty="0"/>
          </a:p>
        </p:txBody>
      </p:sp>
      <p:sp>
        <p:nvSpPr>
          <p:cNvPr id="412" name="Google Shape;412;g11b0cafc4d0_1_89"/>
          <p:cNvSpPr txBox="1">
            <a:spLocks noGrp="1"/>
          </p:cNvSpPr>
          <p:nvPr>
            <p:ph type="body" idx="1"/>
          </p:nvPr>
        </p:nvSpPr>
        <p:spPr>
          <a:xfrm>
            <a:off x="8521669" y="646032"/>
            <a:ext cx="3241500" cy="475500"/>
          </a:xfrm>
          <a:prstGeom prst="rect">
            <a:avLst/>
          </a:prstGeom>
          <a:noFill/>
          <a:ln>
            <a:noFill/>
          </a:ln>
        </p:spPr>
        <p:txBody>
          <a:bodyPr spcFirstLastPara="1" wrap="square" lIns="91425" tIns="45700" rIns="91425" bIns="45700" anchor="ctr" anchorCtr="0">
            <a:normAutofit fontScale="92500"/>
          </a:bodyPr>
          <a:lstStyle/>
          <a:p>
            <a:pPr marL="306000" lvl="0" indent="-306000" algn="l" rtl="0">
              <a:lnSpc>
                <a:spcPct val="100000"/>
              </a:lnSpc>
              <a:spcBef>
                <a:spcPts val="0"/>
              </a:spcBef>
              <a:spcAft>
                <a:spcPts val="0"/>
              </a:spcAft>
              <a:buSzPts val="1656"/>
              <a:buChar char="◼"/>
            </a:pPr>
            <a:r>
              <a:rPr lang="en-US">
                <a:solidFill>
                  <a:schemeClr val="lt1"/>
                </a:solidFill>
              </a:rPr>
              <a:t>https://www.greenplan.gov.sg/</a:t>
            </a:r>
            <a:endParaRPr/>
          </a:p>
        </p:txBody>
      </p:sp>
      <p:sp>
        <p:nvSpPr>
          <p:cNvPr id="413" name="Google Shape;413;g11b0cafc4d0_1_89"/>
          <p:cNvSpPr txBox="1"/>
          <p:nvPr/>
        </p:nvSpPr>
        <p:spPr>
          <a:xfrm>
            <a:off x="1149900" y="1836525"/>
            <a:ext cx="9892200" cy="800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002"/>
              <a:buFont typeface="Arial"/>
              <a:buNone/>
            </a:pPr>
            <a:r>
              <a:rPr lang="en-US" sz="4002" b="0" i="0" u="sng" strike="noStrike" cap="none">
                <a:solidFill>
                  <a:schemeClr val="dk1"/>
                </a:solidFill>
                <a:latin typeface="Arial"/>
                <a:ea typeface="Arial"/>
                <a:cs typeface="Arial"/>
                <a:sym typeface="Arial"/>
              </a:rPr>
              <a:t>Submission of </a:t>
            </a:r>
            <a:r>
              <a:rPr lang="en-US" sz="4000" b="0" i="0" u="sng" strike="noStrike" cap="none">
                <a:solidFill>
                  <a:schemeClr val="dk1"/>
                </a:solidFill>
                <a:latin typeface="Arial"/>
                <a:ea typeface="Arial"/>
                <a:cs typeface="Arial"/>
                <a:sym typeface="Arial"/>
              </a:rPr>
              <a:t>Game Proposal</a:t>
            </a:r>
            <a:endParaRPr sz="100" b="0" i="0" u="sng" strike="noStrike" cap="none">
              <a:solidFill>
                <a:srgbClr val="000000"/>
              </a:solidFill>
              <a:latin typeface="Arial"/>
              <a:ea typeface="Arial"/>
              <a:cs typeface="Arial"/>
              <a:sym typeface="Arial"/>
            </a:endParaRPr>
          </a:p>
        </p:txBody>
      </p:sp>
      <p:sp>
        <p:nvSpPr>
          <p:cNvPr id="414" name="Google Shape;414;g11b0cafc4d0_1_89"/>
          <p:cNvSpPr txBox="1"/>
          <p:nvPr/>
        </p:nvSpPr>
        <p:spPr>
          <a:xfrm>
            <a:off x="226450" y="2637225"/>
            <a:ext cx="11739000" cy="3832800"/>
          </a:xfrm>
          <a:prstGeom prst="rect">
            <a:avLst/>
          </a:prstGeom>
          <a:noFill/>
          <a:ln>
            <a:noFill/>
          </a:ln>
        </p:spPr>
        <p:txBody>
          <a:bodyPr spcFirstLastPara="1" wrap="square" lIns="91425" tIns="91425" rIns="91425" bIns="91425" anchor="t" anchorCtr="0">
            <a:spAutoFit/>
          </a:bodyPr>
          <a:lstStyle/>
          <a:p>
            <a:pPr marL="400050" marR="241740" lvl="0" indent="-387604" algn="l" rtl="0">
              <a:lnSpc>
                <a:spcPct val="86123"/>
              </a:lnSpc>
              <a:spcBef>
                <a:spcPts val="1701"/>
              </a:spcBef>
              <a:spcAft>
                <a:spcPts val="0"/>
              </a:spcAft>
              <a:buClr>
                <a:schemeClr val="dk1"/>
              </a:buClr>
              <a:buSzPts val="2504"/>
              <a:buFont typeface="Arial"/>
              <a:buChar char="●"/>
            </a:pPr>
            <a:r>
              <a:rPr lang="en-US" sz="2504" b="0" i="0" u="none" strike="noStrike" cap="none">
                <a:solidFill>
                  <a:schemeClr val="dk1"/>
                </a:solidFill>
                <a:latin typeface="Arial"/>
                <a:ea typeface="Arial"/>
                <a:cs typeface="Arial"/>
                <a:sym typeface="Arial"/>
              </a:rPr>
              <a:t>In addition, a powerpoint template will be posted on our NPGC3 website. Teams are to use the template to describe what their project is all about. There will be guiding questions in the template for them to refer to. </a:t>
            </a:r>
            <a:br>
              <a:rPr lang="en-US" sz="2504" b="0" i="0" u="none" strike="noStrike" cap="none">
                <a:solidFill>
                  <a:schemeClr val="dk1"/>
                </a:solidFill>
                <a:latin typeface="Arial"/>
                <a:ea typeface="Arial"/>
                <a:cs typeface="Arial"/>
                <a:sym typeface="Arial"/>
              </a:rPr>
            </a:br>
            <a:endParaRPr sz="2504" b="0" i="0" u="none" strike="noStrike" cap="none">
              <a:solidFill>
                <a:schemeClr val="dk1"/>
              </a:solidFill>
              <a:latin typeface="Arial"/>
              <a:ea typeface="Arial"/>
              <a:cs typeface="Arial"/>
              <a:sym typeface="Arial"/>
            </a:endParaRPr>
          </a:p>
          <a:p>
            <a:pPr marL="400050" marR="241740" lvl="0" indent="-387604" algn="l" rtl="0">
              <a:lnSpc>
                <a:spcPct val="86123"/>
              </a:lnSpc>
              <a:spcBef>
                <a:spcPts val="0"/>
              </a:spcBef>
              <a:spcAft>
                <a:spcPts val="0"/>
              </a:spcAft>
              <a:buClr>
                <a:schemeClr val="dk1"/>
              </a:buClr>
              <a:buSzPts val="2504"/>
              <a:buFont typeface="Arial"/>
              <a:buChar char="●"/>
            </a:pPr>
            <a:r>
              <a:rPr lang="en-US" sz="2504" b="1" i="0" u="none" strike="noStrike" cap="none">
                <a:solidFill>
                  <a:srgbClr val="FF0000"/>
                </a:solidFill>
                <a:latin typeface="Arial"/>
                <a:ea typeface="Arial"/>
                <a:cs typeface="Arial"/>
                <a:sym typeface="Arial"/>
              </a:rPr>
              <a:t>Teams would need to submit the first level of their game as part of their game proposal.</a:t>
            </a:r>
            <a:br>
              <a:rPr lang="en-US" sz="2504" b="0" i="0" u="none" strike="noStrike" cap="none">
                <a:solidFill>
                  <a:schemeClr val="dk1"/>
                </a:solidFill>
                <a:latin typeface="Arial"/>
                <a:ea typeface="Arial"/>
                <a:cs typeface="Arial"/>
                <a:sym typeface="Arial"/>
              </a:rPr>
            </a:br>
            <a:endParaRPr sz="2504" b="0" i="0" u="none" strike="noStrike" cap="none">
              <a:solidFill>
                <a:schemeClr val="dk1"/>
              </a:solidFill>
              <a:latin typeface="Arial"/>
              <a:ea typeface="Arial"/>
              <a:cs typeface="Arial"/>
              <a:sym typeface="Arial"/>
            </a:endParaRPr>
          </a:p>
          <a:p>
            <a:pPr marL="457200" marR="241740" lvl="0" indent="-387604" algn="l" rtl="0">
              <a:lnSpc>
                <a:spcPct val="86123"/>
              </a:lnSpc>
              <a:spcBef>
                <a:spcPts val="0"/>
              </a:spcBef>
              <a:spcAft>
                <a:spcPts val="0"/>
              </a:spcAft>
              <a:buClr>
                <a:schemeClr val="dk1"/>
              </a:buClr>
              <a:buSzPts val="2504"/>
              <a:buFont typeface="Arial"/>
              <a:buChar char="●"/>
            </a:pPr>
            <a:r>
              <a:rPr lang="en-US" sz="2504" b="0" i="0" u="none" strike="noStrike" cap="none">
                <a:solidFill>
                  <a:schemeClr val="dk1"/>
                </a:solidFill>
                <a:latin typeface="Arial"/>
                <a:ea typeface="Arial"/>
                <a:cs typeface="Arial"/>
                <a:sym typeface="Arial"/>
              </a:rPr>
              <a:t>Digital art work, powerpoint proposal and the first level of the game have to be submitted as  a zipped folder and named according to the format below:- </a:t>
            </a:r>
            <a:endParaRPr sz="2504" b="0" i="0" u="none" strike="noStrike" cap="none">
              <a:solidFill>
                <a:schemeClr val="dk1"/>
              </a:solidFill>
              <a:latin typeface="Arial"/>
              <a:ea typeface="Arial"/>
              <a:cs typeface="Arial"/>
              <a:sym typeface="Arial"/>
            </a:endParaRPr>
          </a:p>
          <a:p>
            <a:pPr marL="914400" marR="127440" lvl="0" indent="-285750" algn="l" rtl="0">
              <a:lnSpc>
                <a:spcPct val="85687"/>
              </a:lnSpc>
              <a:spcBef>
                <a:spcPts val="0"/>
              </a:spcBef>
              <a:spcAft>
                <a:spcPts val="0"/>
              </a:spcAft>
              <a:buClr>
                <a:srgbClr val="000000"/>
              </a:buClr>
              <a:buSzPts val="3668"/>
              <a:buFont typeface="Arial"/>
              <a:buNone/>
            </a:pPr>
            <a:endParaRPr sz="2504" b="0" i="0" u="none" strike="noStrike" cap="none">
              <a:solidFill>
                <a:schemeClr val="dk1"/>
              </a:solidFill>
              <a:latin typeface="Arial"/>
              <a:ea typeface="Arial"/>
              <a:cs typeface="Arial"/>
              <a:sym typeface="Arial"/>
            </a:endParaRPr>
          </a:p>
          <a:p>
            <a:pPr marL="914400" marR="127440" lvl="0" indent="-285750" algn="ctr" rtl="0">
              <a:lnSpc>
                <a:spcPct val="85687"/>
              </a:lnSpc>
              <a:spcBef>
                <a:spcPts val="0"/>
              </a:spcBef>
              <a:spcAft>
                <a:spcPts val="0"/>
              </a:spcAft>
              <a:buClr>
                <a:srgbClr val="000000"/>
              </a:buClr>
              <a:buSzPts val="3668"/>
              <a:buFont typeface="Arial"/>
              <a:buNone/>
            </a:pPr>
            <a:r>
              <a:rPr lang="en-US" sz="2504" b="1" i="0" u="none" strike="noStrike" cap="none">
                <a:solidFill>
                  <a:schemeClr val="dk1"/>
                </a:solidFill>
                <a:latin typeface="Arial"/>
                <a:ea typeface="Arial"/>
                <a:cs typeface="Arial"/>
                <a:sym typeface="Arial"/>
              </a:rPr>
              <a:t>School_Team Name_Title of submission</a:t>
            </a:r>
            <a:endParaRPr sz="1300" b="0"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g2137bcacc13_0_154"/>
          <p:cNvSpPr txBox="1">
            <a:spLocks noGrp="1"/>
          </p:cNvSpPr>
          <p:nvPr>
            <p:ph type="title"/>
          </p:nvPr>
        </p:nvSpPr>
        <p:spPr>
          <a:xfrm>
            <a:off x="581193" y="729658"/>
            <a:ext cx="11029500" cy="9882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en-US" dirty="0"/>
              <a:t>Greening the Red Dot : </a:t>
            </a:r>
            <a:r>
              <a:rPr kumimoji="0" lang="en-US" sz="2800" b="0" i="0" u="none" strike="noStrike" kern="0" cap="none" spc="0" normalizeH="0" baseline="0" noProof="0" dirty="0">
                <a:ln>
                  <a:noFill/>
                </a:ln>
                <a:solidFill>
                  <a:srgbClr val="FFFFFF"/>
                </a:solidFill>
                <a:effectLst/>
                <a:uLnTx/>
                <a:uFillTx/>
                <a:latin typeface="Gill Sans"/>
                <a:ea typeface="Gill Sans"/>
                <a:cs typeface="Gill Sans"/>
                <a:sym typeface="Gill Sans"/>
              </a:rPr>
              <a:t>Building a City in Nature and a Resilient future</a:t>
            </a:r>
            <a:endParaRPr dirty="0"/>
          </a:p>
        </p:txBody>
      </p:sp>
      <p:sp>
        <p:nvSpPr>
          <p:cNvPr id="421" name="Google Shape;421;g2137bcacc13_0_154"/>
          <p:cNvSpPr txBox="1">
            <a:spLocks noGrp="1"/>
          </p:cNvSpPr>
          <p:nvPr>
            <p:ph type="body" idx="1"/>
          </p:nvPr>
        </p:nvSpPr>
        <p:spPr>
          <a:xfrm>
            <a:off x="8497794" y="586357"/>
            <a:ext cx="3241500" cy="475500"/>
          </a:xfrm>
          <a:prstGeom prst="rect">
            <a:avLst/>
          </a:prstGeom>
          <a:noFill/>
          <a:ln>
            <a:noFill/>
          </a:ln>
        </p:spPr>
        <p:txBody>
          <a:bodyPr spcFirstLastPara="1" wrap="square" lIns="91425" tIns="45700" rIns="91425" bIns="45700" anchor="ctr" anchorCtr="0">
            <a:normAutofit fontScale="92500"/>
          </a:bodyPr>
          <a:lstStyle/>
          <a:p>
            <a:pPr marL="306000" lvl="0" indent="-306000" algn="l" rtl="0">
              <a:lnSpc>
                <a:spcPct val="100000"/>
              </a:lnSpc>
              <a:spcBef>
                <a:spcPts val="0"/>
              </a:spcBef>
              <a:spcAft>
                <a:spcPts val="0"/>
              </a:spcAft>
              <a:buSzPts val="1656"/>
              <a:buChar char="◼"/>
            </a:pPr>
            <a:r>
              <a:rPr lang="en-US">
                <a:solidFill>
                  <a:schemeClr val="lt1"/>
                </a:solidFill>
              </a:rPr>
              <a:t>https://www.greenplan.gov.sg/</a:t>
            </a:r>
            <a:endParaRPr/>
          </a:p>
        </p:txBody>
      </p:sp>
      <p:sp>
        <p:nvSpPr>
          <p:cNvPr id="422" name="Google Shape;422;g2137bcacc13_0_154"/>
          <p:cNvSpPr txBox="1"/>
          <p:nvPr/>
        </p:nvSpPr>
        <p:spPr>
          <a:xfrm>
            <a:off x="1149900" y="1870250"/>
            <a:ext cx="9892200" cy="800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002"/>
              <a:buFont typeface="Arial"/>
              <a:buNone/>
            </a:pPr>
            <a:r>
              <a:rPr lang="en-US" sz="4002" b="0" i="0" u="sng" strike="noStrike" cap="none">
                <a:solidFill>
                  <a:schemeClr val="dk1"/>
                </a:solidFill>
                <a:latin typeface="Arial"/>
                <a:ea typeface="Arial"/>
                <a:cs typeface="Arial"/>
                <a:sym typeface="Arial"/>
              </a:rPr>
              <a:t>Items To Submit</a:t>
            </a:r>
            <a:endParaRPr sz="100" b="0" i="0" u="sng" strike="noStrike" cap="none">
              <a:solidFill>
                <a:srgbClr val="FF0000"/>
              </a:solidFill>
              <a:latin typeface="Arial"/>
              <a:ea typeface="Arial"/>
              <a:cs typeface="Arial"/>
              <a:sym typeface="Arial"/>
            </a:endParaRPr>
          </a:p>
        </p:txBody>
      </p:sp>
      <p:sp>
        <p:nvSpPr>
          <p:cNvPr id="423" name="Google Shape;423;g2137bcacc13_0_154"/>
          <p:cNvSpPr txBox="1"/>
          <p:nvPr/>
        </p:nvSpPr>
        <p:spPr>
          <a:xfrm>
            <a:off x="1048600" y="2486750"/>
            <a:ext cx="10094700" cy="4481966"/>
          </a:xfrm>
          <a:prstGeom prst="rect">
            <a:avLst/>
          </a:prstGeom>
          <a:noFill/>
          <a:ln>
            <a:noFill/>
          </a:ln>
        </p:spPr>
        <p:txBody>
          <a:bodyPr spcFirstLastPara="1" wrap="square" lIns="91425" tIns="91425" rIns="91425" bIns="91425" anchor="t" anchorCtr="0">
            <a:spAutoFit/>
          </a:bodyPr>
          <a:lstStyle/>
          <a:p>
            <a:pPr marL="457200" marR="0" lvl="0" indent="-393954" algn="l" rtl="0">
              <a:lnSpc>
                <a:spcPct val="100000"/>
              </a:lnSpc>
              <a:spcBef>
                <a:spcPts val="2495"/>
              </a:spcBef>
              <a:spcAft>
                <a:spcPts val="0"/>
              </a:spcAft>
              <a:buClr>
                <a:schemeClr val="dk1"/>
              </a:buClr>
              <a:buSzPts val="2604"/>
              <a:buFont typeface="Arial"/>
              <a:buAutoNum type="arabicPeriod"/>
            </a:pPr>
            <a:r>
              <a:rPr lang="en-US" sz="2604" b="0" i="0" u="none" strike="noStrike" cap="none" dirty="0">
                <a:solidFill>
                  <a:schemeClr val="dk1"/>
                </a:solidFill>
                <a:latin typeface="Arial"/>
                <a:ea typeface="Arial"/>
                <a:cs typeface="Arial"/>
                <a:sym typeface="Arial"/>
              </a:rPr>
              <a:t>Digital Poster</a:t>
            </a:r>
            <a:endParaRPr sz="2604" b="0" i="0" u="none" strike="noStrike" cap="none" dirty="0">
              <a:solidFill>
                <a:schemeClr val="dk1"/>
              </a:solidFill>
              <a:latin typeface="Arial"/>
              <a:ea typeface="Arial"/>
              <a:cs typeface="Arial"/>
              <a:sym typeface="Arial"/>
            </a:endParaRPr>
          </a:p>
          <a:p>
            <a:pPr marL="457200" marR="0" lvl="0" indent="-393954" algn="l" rtl="0">
              <a:lnSpc>
                <a:spcPct val="100000"/>
              </a:lnSpc>
              <a:spcBef>
                <a:spcPts val="0"/>
              </a:spcBef>
              <a:spcAft>
                <a:spcPts val="0"/>
              </a:spcAft>
              <a:buClr>
                <a:schemeClr val="dk1"/>
              </a:buClr>
              <a:buSzPts val="2604"/>
              <a:buFont typeface="Arial"/>
              <a:buAutoNum type="arabicPeriod"/>
            </a:pPr>
            <a:r>
              <a:rPr lang="en-US" sz="2604" b="0" i="0" u="none" strike="noStrike" cap="none" dirty="0" err="1">
                <a:solidFill>
                  <a:schemeClr val="dk1"/>
                </a:solidFill>
                <a:latin typeface="Arial"/>
                <a:ea typeface="Arial"/>
                <a:cs typeface="Arial"/>
                <a:sym typeface="Arial"/>
              </a:rPr>
              <a:t>Powerpoint</a:t>
            </a:r>
            <a:r>
              <a:rPr lang="en-US" sz="2604" b="0" i="0" u="none" strike="noStrike" cap="none" dirty="0">
                <a:solidFill>
                  <a:schemeClr val="dk1"/>
                </a:solidFill>
                <a:latin typeface="Arial"/>
                <a:ea typeface="Arial"/>
                <a:cs typeface="Arial"/>
                <a:sym typeface="Arial"/>
              </a:rPr>
              <a:t> Template</a:t>
            </a:r>
            <a:endParaRPr sz="2604" b="0" i="0" u="none" strike="noStrike" cap="none" dirty="0">
              <a:solidFill>
                <a:schemeClr val="dk1"/>
              </a:solidFill>
              <a:latin typeface="Arial"/>
              <a:ea typeface="Arial"/>
              <a:cs typeface="Arial"/>
              <a:sym typeface="Arial"/>
            </a:endParaRPr>
          </a:p>
          <a:p>
            <a:pPr marL="457200" marR="0" lvl="0" indent="-393954" algn="l" rtl="0">
              <a:lnSpc>
                <a:spcPct val="100000"/>
              </a:lnSpc>
              <a:spcBef>
                <a:spcPts val="0"/>
              </a:spcBef>
              <a:spcAft>
                <a:spcPts val="0"/>
              </a:spcAft>
              <a:buClr>
                <a:schemeClr val="dk1"/>
              </a:buClr>
              <a:buSzPts val="2604"/>
              <a:buFont typeface="Arial"/>
              <a:buAutoNum type="arabicPeriod"/>
            </a:pPr>
            <a:r>
              <a:rPr lang="en-US" sz="2604" b="0" i="0" u="none" strike="noStrike" cap="none" dirty="0">
                <a:solidFill>
                  <a:schemeClr val="dk1"/>
                </a:solidFill>
                <a:latin typeface="Arial"/>
                <a:ea typeface="Arial"/>
                <a:cs typeface="Arial"/>
                <a:sym typeface="Arial"/>
              </a:rPr>
              <a:t>First level of the game</a:t>
            </a:r>
            <a:br>
              <a:rPr lang="en-US" sz="2604" b="0" i="0" u="none" strike="noStrike" cap="none" dirty="0">
                <a:solidFill>
                  <a:schemeClr val="dk1"/>
                </a:solidFill>
                <a:latin typeface="Arial"/>
                <a:ea typeface="Arial"/>
                <a:cs typeface="Arial"/>
                <a:sym typeface="Arial"/>
              </a:rPr>
            </a:br>
            <a:endParaRPr sz="2604" b="0" i="0" u="none" strike="noStrike" cap="none" dirty="0">
              <a:solidFill>
                <a:schemeClr val="dk1"/>
              </a:solidFill>
              <a:latin typeface="Arial"/>
              <a:ea typeface="Arial"/>
              <a:cs typeface="Arial"/>
              <a:sym typeface="Arial"/>
            </a:endParaRPr>
          </a:p>
          <a:p>
            <a:pPr marL="457200" marR="0" lvl="0" indent="-393954" algn="l" rtl="0">
              <a:lnSpc>
                <a:spcPct val="100000"/>
              </a:lnSpc>
              <a:spcBef>
                <a:spcPts val="0"/>
              </a:spcBef>
              <a:spcAft>
                <a:spcPts val="0"/>
              </a:spcAft>
              <a:buClr>
                <a:schemeClr val="dk1"/>
              </a:buClr>
              <a:buSzPts val="2604"/>
              <a:buFont typeface="Arial"/>
              <a:buChar char="●"/>
            </a:pPr>
            <a:r>
              <a:rPr lang="en-US" sz="2604" b="0" i="0" u="none" strike="noStrike" cap="none" dirty="0">
                <a:solidFill>
                  <a:schemeClr val="dk1"/>
                </a:solidFill>
                <a:latin typeface="Arial"/>
                <a:ea typeface="Arial"/>
                <a:cs typeface="Arial"/>
                <a:sym typeface="Arial"/>
              </a:rPr>
              <a:t>All files are to be zipped emailed to the following email address: </a:t>
            </a:r>
            <a:r>
              <a:rPr lang="en-US" sz="2604" b="1" i="0" u="sng" strike="noStrike" cap="none" dirty="0">
                <a:solidFill>
                  <a:schemeClr val="hlink"/>
                </a:solidFill>
                <a:latin typeface="Arial"/>
                <a:ea typeface="Arial"/>
                <a:cs typeface="Arial"/>
                <a:sym typeface="Arial"/>
                <a:hlinkClick r:id="rId3"/>
              </a:rPr>
              <a:t>wtps.npgcc@gmail.com</a:t>
            </a:r>
            <a:br>
              <a:rPr lang="en-US" sz="2504" b="1" i="0" u="none" strike="noStrike" cap="none" dirty="0">
                <a:solidFill>
                  <a:schemeClr val="dk1"/>
                </a:solidFill>
                <a:latin typeface="Arial"/>
                <a:ea typeface="Arial"/>
                <a:cs typeface="Arial"/>
                <a:sym typeface="Arial"/>
              </a:rPr>
            </a:br>
            <a:endParaRPr sz="2504" b="1" i="0" u="none" strike="noStrike" cap="none" dirty="0">
              <a:solidFill>
                <a:schemeClr val="dk1"/>
              </a:solidFill>
              <a:latin typeface="Arial"/>
              <a:ea typeface="Arial"/>
              <a:cs typeface="Arial"/>
              <a:sym typeface="Arial"/>
            </a:endParaRPr>
          </a:p>
          <a:p>
            <a:pPr marL="457200" marR="0" lvl="0" indent="-393954" algn="l" rtl="0">
              <a:lnSpc>
                <a:spcPct val="100000"/>
              </a:lnSpc>
              <a:spcBef>
                <a:spcPts val="0"/>
              </a:spcBef>
              <a:spcAft>
                <a:spcPts val="0"/>
              </a:spcAft>
              <a:buClr>
                <a:schemeClr val="dk1"/>
              </a:buClr>
              <a:buSzPts val="2604"/>
              <a:buFont typeface="Arial"/>
              <a:buChar char="●"/>
            </a:pPr>
            <a:r>
              <a:rPr lang="en-US" sz="2504" b="0" i="0" u="none" strike="noStrike" cap="none" dirty="0">
                <a:solidFill>
                  <a:schemeClr val="dk1"/>
                </a:solidFill>
                <a:latin typeface="Arial"/>
                <a:ea typeface="Arial"/>
                <a:cs typeface="Arial"/>
                <a:sym typeface="Arial"/>
              </a:rPr>
              <a:t>Rename file to </a:t>
            </a:r>
            <a:r>
              <a:rPr lang="en-US" sz="2504" b="1" i="0" u="none" strike="noStrike" cap="none" dirty="0" err="1">
                <a:solidFill>
                  <a:schemeClr val="dk1"/>
                </a:solidFill>
                <a:latin typeface="Arial"/>
                <a:ea typeface="Arial"/>
                <a:cs typeface="Arial"/>
                <a:sym typeface="Arial"/>
              </a:rPr>
              <a:t>School_Team</a:t>
            </a:r>
            <a:r>
              <a:rPr lang="en-US" sz="2504" b="1" i="0" u="none" strike="noStrike" cap="none" dirty="0">
                <a:solidFill>
                  <a:schemeClr val="dk1"/>
                </a:solidFill>
                <a:latin typeface="Arial"/>
                <a:ea typeface="Arial"/>
                <a:cs typeface="Arial"/>
                <a:sym typeface="Arial"/>
              </a:rPr>
              <a:t> </a:t>
            </a:r>
            <a:r>
              <a:rPr lang="en-US" sz="2504" b="1" i="0" u="none" strike="noStrike" cap="none" dirty="0" err="1">
                <a:solidFill>
                  <a:schemeClr val="dk1"/>
                </a:solidFill>
                <a:latin typeface="Arial"/>
                <a:ea typeface="Arial"/>
                <a:cs typeface="Arial"/>
                <a:sym typeface="Arial"/>
              </a:rPr>
              <a:t>Name_Title</a:t>
            </a:r>
            <a:r>
              <a:rPr lang="en-US" sz="2504" b="1" i="0" u="none" strike="noStrike" cap="none" dirty="0">
                <a:solidFill>
                  <a:schemeClr val="dk1"/>
                </a:solidFill>
                <a:latin typeface="Arial"/>
                <a:ea typeface="Arial"/>
                <a:cs typeface="Arial"/>
                <a:sym typeface="Arial"/>
              </a:rPr>
              <a:t> of submission</a:t>
            </a:r>
            <a:br>
              <a:rPr lang="en-US" sz="2504" b="1" i="0" u="none" strike="noStrike" cap="none" dirty="0">
                <a:solidFill>
                  <a:schemeClr val="dk1"/>
                </a:solidFill>
                <a:latin typeface="Arial"/>
                <a:ea typeface="Arial"/>
                <a:cs typeface="Arial"/>
                <a:sym typeface="Arial"/>
              </a:rPr>
            </a:br>
            <a:endParaRPr sz="2604" b="0" i="0" u="none" strike="noStrike" cap="none" dirty="0">
              <a:solidFill>
                <a:schemeClr val="dk1"/>
              </a:solidFill>
              <a:latin typeface="Arial"/>
              <a:ea typeface="Arial"/>
              <a:cs typeface="Arial"/>
              <a:sym typeface="Arial"/>
            </a:endParaRPr>
          </a:p>
          <a:p>
            <a:pPr marL="457200" marR="0" lvl="0" indent="-393954" algn="l" rtl="0">
              <a:lnSpc>
                <a:spcPct val="100000"/>
              </a:lnSpc>
              <a:spcBef>
                <a:spcPts val="0"/>
              </a:spcBef>
              <a:spcAft>
                <a:spcPts val="0"/>
              </a:spcAft>
              <a:buClr>
                <a:srgbClr val="000000"/>
              </a:buClr>
              <a:buSzPts val="2604"/>
              <a:buFont typeface="Arial"/>
              <a:buChar char="●"/>
            </a:pPr>
            <a:r>
              <a:rPr lang="en-US" sz="2604" b="0" i="0" u="none" strike="noStrike" cap="none" dirty="0">
                <a:solidFill>
                  <a:schemeClr val="dk1"/>
                </a:solidFill>
                <a:latin typeface="Arial"/>
                <a:ea typeface="Arial"/>
                <a:cs typeface="Arial"/>
                <a:sym typeface="Arial"/>
              </a:rPr>
              <a:t>Deadline for submission is : </a:t>
            </a:r>
            <a:r>
              <a:rPr lang="en-US" sz="2604" b="1" i="0" u="none" strike="noStrike" cap="none" dirty="0">
                <a:solidFill>
                  <a:srgbClr val="FF0000"/>
                </a:solidFill>
                <a:latin typeface="Arial"/>
                <a:ea typeface="Arial"/>
                <a:cs typeface="Arial"/>
                <a:sym typeface="Arial"/>
              </a:rPr>
              <a:t>Friday, 2</a:t>
            </a:r>
            <a:r>
              <a:rPr lang="en-US" sz="2604" b="1" i="0" u="none" strike="noStrike" cap="none" baseline="30000" dirty="0">
                <a:solidFill>
                  <a:srgbClr val="FF0000"/>
                </a:solidFill>
                <a:latin typeface="Arial"/>
                <a:ea typeface="Arial"/>
                <a:cs typeface="Arial"/>
                <a:sym typeface="Arial"/>
              </a:rPr>
              <a:t>nd</a:t>
            </a:r>
            <a:r>
              <a:rPr lang="en-US" sz="2604" b="1" i="0" u="none" strike="noStrike" cap="none" dirty="0">
                <a:solidFill>
                  <a:srgbClr val="FF0000"/>
                </a:solidFill>
                <a:latin typeface="Arial"/>
                <a:ea typeface="Arial"/>
                <a:cs typeface="Arial"/>
                <a:sym typeface="Arial"/>
              </a:rPr>
              <a:t> </a:t>
            </a:r>
            <a:r>
              <a:rPr lang="en-US" sz="2604" b="1" dirty="0">
                <a:solidFill>
                  <a:srgbClr val="FF0000"/>
                </a:solidFill>
              </a:rPr>
              <a:t>May</a:t>
            </a:r>
            <a:r>
              <a:rPr lang="en-US" sz="2604" b="1" i="0" u="none" strike="noStrike" cap="none" dirty="0">
                <a:solidFill>
                  <a:srgbClr val="FF0000"/>
                </a:solidFill>
                <a:latin typeface="Arial"/>
                <a:ea typeface="Arial"/>
                <a:cs typeface="Arial"/>
                <a:sym typeface="Arial"/>
              </a:rPr>
              <a:t> 2025</a:t>
            </a:r>
            <a:r>
              <a:rPr lang="en-US" sz="2604" b="1" i="0" u="none" strike="noStrike" cap="none" dirty="0">
                <a:solidFill>
                  <a:schemeClr val="dk1"/>
                </a:solidFill>
                <a:latin typeface="Arial"/>
                <a:ea typeface="Arial"/>
                <a:cs typeface="Arial"/>
                <a:sym typeface="Arial"/>
              </a:rPr>
              <a:t> </a:t>
            </a:r>
            <a:r>
              <a:rPr lang="en-US" sz="2604" b="1" i="0" u="none" strike="noStrike" cap="none" dirty="0">
                <a:solidFill>
                  <a:srgbClr val="FF0000"/>
                </a:solidFill>
                <a:latin typeface="Arial"/>
                <a:ea typeface="Arial"/>
                <a:cs typeface="Arial"/>
                <a:sym typeface="Arial"/>
              </a:rPr>
              <a:t>by 5pm</a:t>
            </a:r>
            <a:endParaRPr sz="1400" b="0" i="0" u="none" strike="noStrike" cap="none" dirty="0">
              <a:solidFill>
                <a:srgbClr val="FF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g11b0cafc4d0_1_95"/>
          <p:cNvSpPr txBox="1">
            <a:spLocks noGrp="1"/>
          </p:cNvSpPr>
          <p:nvPr>
            <p:ph type="title"/>
          </p:nvPr>
        </p:nvSpPr>
        <p:spPr>
          <a:xfrm>
            <a:off x="581193" y="729658"/>
            <a:ext cx="11029500" cy="9882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en-US" dirty="0"/>
              <a:t>Greening the Red Dot : </a:t>
            </a:r>
            <a:r>
              <a:rPr kumimoji="0" lang="en-US" sz="2800" b="0" i="0" u="none" strike="noStrike" kern="0" cap="none" spc="0" normalizeH="0" baseline="0" noProof="0" dirty="0">
                <a:ln>
                  <a:noFill/>
                </a:ln>
                <a:solidFill>
                  <a:srgbClr val="FFFFFF"/>
                </a:solidFill>
                <a:effectLst/>
                <a:uLnTx/>
                <a:uFillTx/>
                <a:latin typeface="Gill Sans"/>
                <a:ea typeface="Gill Sans"/>
                <a:cs typeface="Gill Sans"/>
                <a:sym typeface="Gill Sans"/>
              </a:rPr>
              <a:t>Building a City in Nature and a Resilient future</a:t>
            </a:r>
            <a:endParaRPr dirty="0"/>
          </a:p>
        </p:txBody>
      </p:sp>
      <p:sp>
        <p:nvSpPr>
          <p:cNvPr id="430" name="Google Shape;430;g11b0cafc4d0_1_95"/>
          <p:cNvSpPr txBox="1">
            <a:spLocks noGrp="1"/>
          </p:cNvSpPr>
          <p:nvPr>
            <p:ph type="body" idx="1"/>
          </p:nvPr>
        </p:nvSpPr>
        <p:spPr>
          <a:xfrm>
            <a:off x="8497794" y="646007"/>
            <a:ext cx="3241500" cy="475500"/>
          </a:xfrm>
          <a:prstGeom prst="rect">
            <a:avLst/>
          </a:prstGeom>
          <a:noFill/>
          <a:ln>
            <a:noFill/>
          </a:ln>
        </p:spPr>
        <p:txBody>
          <a:bodyPr spcFirstLastPara="1" wrap="square" lIns="91425" tIns="45700" rIns="91425" bIns="45700" anchor="ctr" anchorCtr="0">
            <a:normAutofit fontScale="92500"/>
          </a:bodyPr>
          <a:lstStyle/>
          <a:p>
            <a:pPr marL="306000" lvl="0" indent="-306000" algn="l" rtl="0">
              <a:lnSpc>
                <a:spcPct val="100000"/>
              </a:lnSpc>
              <a:spcBef>
                <a:spcPts val="0"/>
              </a:spcBef>
              <a:spcAft>
                <a:spcPts val="0"/>
              </a:spcAft>
              <a:buSzPts val="1656"/>
              <a:buChar char="◼"/>
            </a:pPr>
            <a:r>
              <a:rPr lang="en-US">
                <a:solidFill>
                  <a:schemeClr val="lt1"/>
                </a:solidFill>
              </a:rPr>
              <a:t>https://www.greenplan.gov.sg/</a:t>
            </a:r>
            <a:endParaRPr/>
          </a:p>
        </p:txBody>
      </p:sp>
      <p:sp>
        <p:nvSpPr>
          <p:cNvPr id="431" name="Google Shape;431;g11b0cafc4d0_1_95"/>
          <p:cNvSpPr txBox="1"/>
          <p:nvPr/>
        </p:nvSpPr>
        <p:spPr>
          <a:xfrm>
            <a:off x="1619800" y="1870250"/>
            <a:ext cx="8952300" cy="892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600"/>
              <a:buFont typeface="Arial"/>
              <a:buNone/>
            </a:pPr>
            <a:r>
              <a:rPr lang="en-US" sz="4600" b="0" i="0" u="sng" strike="noStrike" cap="none">
                <a:solidFill>
                  <a:schemeClr val="dk1"/>
                </a:solidFill>
                <a:latin typeface="Arial"/>
                <a:ea typeface="Arial"/>
                <a:cs typeface="Arial"/>
                <a:sym typeface="Arial"/>
              </a:rPr>
              <a:t>Judging Criteria</a:t>
            </a:r>
            <a:endParaRPr sz="100" b="0" i="0" u="sng" strike="noStrike" cap="none">
              <a:solidFill>
                <a:srgbClr val="000000"/>
              </a:solidFill>
              <a:latin typeface="Arial"/>
              <a:ea typeface="Arial"/>
              <a:cs typeface="Arial"/>
              <a:sym typeface="Arial"/>
            </a:endParaRPr>
          </a:p>
        </p:txBody>
      </p:sp>
      <p:sp>
        <p:nvSpPr>
          <p:cNvPr id="432" name="Google Shape;432;g11b0cafc4d0_1_95"/>
          <p:cNvSpPr txBox="1"/>
          <p:nvPr/>
        </p:nvSpPr>
        <p:spPr>
          <a:xfrm>
            <a:off x="508800" y="2861893"/>
            <a:ext cx="11323971" cy="3349733"/>
          </a:xfrm>
          <a:prstGeom prst="rect">
            <a:avLst/>
          </a:prstGeom>
          <a:noFill/>
          <a:ln>
            <a:noFill/>
          </a:ln>
        </p:spPr>
        <p:txBody>
          <a:bodyPr spcFirstLastPara="1" wrap="square" lIns="91425" tIns="91425" rIns="91425" bIns="91425" anchor="t" anchorCtr="0">
            <a:spAutoFit/>
          </a:bodyPr>
          <a:lstStyle/>
          <a:p>
            <a:pPr marL="1011539" marR="0" lvl="0" indent="0" algn="l" rtl="0">
              <a:lnSpc>
                <a:spcPct val="100000"/>
              </a:lnSpc>
              <a:spcAft>
                <a:spcPts val="0"/>
              </a:spcAft>
              <a:buClr>
                <a:srgbClr val="000000"/>
              </a:buClr>
              <a:buSzPts val="2404"/>
              <a:buFont typeface="Arial"/>
              <a:buNone/>
            </a:pPr>
            <a:r>
              <a:rPr lang="en-US" sz="2404" b="1" i="0" u="sng" strike="noStrike" cap="none" dirty="0">
                <a:solidFill>
                  <a:schemeClr val="dk1"/>
                </a:solidFill>
                <a:latin typeface="Arial"/>
                <a:ea typeface="Arial"/>
                <a:cs typeface="Arial"/>
                <a:sym typeface="Arial"/>
              </a:rPr>
              <a:t>Artwork :</a:t>
            </a:r>
            <a:r>
              <a:rPr lang="en-US" sz="2404" b="1" i="0" u="none" strike="noStrike" cap="none" dirty="0">
                <a:solidFill>
                  <a:schemeClr val="dk1"/>
                </a:solidFill>
                <a:latin typeface="Arial"/>
                <a:ea typeface="Arial"/>
                <a:cs typeface="Arial"/>
                <a:sym typeface="Arial"/>
              </a:rPr>
              <a:t> </a:t>
            </a:r>
            <a:endParaRPr sz="2404" b="1" i="0" u="none" strike="noStrike" cap="none" dirty="0">
              <a:solidFill>
                <a:schemeClr val="dk1"/>
              </a:solidFill>
              <a:latin typeface="Arial"/>
              <a:ea typeface="Arial"/>
              <a:cs typeface="Arial"/>
              <a:sym typeface="Arial"/>
            </a:endParaRPr>
          </a:p>
          <a:p>
            <a:pPr marL="1429401" marR="0" lvl="0" indent="56498" algn="l" rtl="0">
              <a:lnSpc>
                <a:spcPct val="100000"/>
              </a:lnSpc>
              <a:spcBef>
                <a:spcPts val="2863"/>
              </a:spcBef>
              <a:spcAft>
                <a:spcPts val="0"/>
              </a:spcAft>
              <a:buClr>
                <a:srgbClr val="000000"/>
              </a:buClr>
              <a:buSzPts val="3843"/>
              <a:buFont typeface="Arial"/>
              <a:buNone/>
            </a:pPr>
            <a:r>
              <a:rPr lang="en-US" sz="3843" b="0" i="0" u="none" strike="noStrike" cap="none" dirty="0">
                <a:solidFill>
                  <a:schemeClr val="dk1"/>
                </a:solidFill>
                <a:latin typeface="Arial"/>
                <a:ea typeface="Arial"/>
                <a:cs typeface="Arial"/>
                <a:sym typeface="Arial"/>
              </a:rPr>
              <a:t>• </a:t>
            </a:r>
            <a:r>
              <a:rPr lang="en-US" sz="2404" b="0" i="0" u="none" strike="noStrike" cap="none" dirty="0">
                <a:solidFill>
                  <a:schemeClr val="dk1"/>
                </a:solidFill>
                <a:latin typeface="Arial"/>
                <a:ea typeface="Arial"/>
                <a:cs typeface="Arial"/>
                <a:sym typeface="Arial"/>
              </a:rPr>
              <a:t>Creativity  </a:t>
            </a:r>
            <a:endParaRPr sz="2404" b="0" i="0" u="none" strike="noStrike" cap="none" dirty="0">
              <a:solidFill>
                <a:schemeClr val="dk1"/>
              </a:solidFill>
              <a:latin typeface="Arial"/>
              <a:ea typeface="Arial"/>
              <a:cs typeface="Arial"/>
              <a:sym typeface="Arial"/>
            </a:endParaRPr>
          </a:p>
          <a:p>
            <a:pPr marL="1479693" marR="0" lvl="0" indent="0" algn="l" rtl="0">
              <a:lnSpc>
                <a:spcPct val="100000"/>
              </a:lnSpc>
              <a:spcBef>
                <a:spcPts val="2620"/>
              </a:spcBef>
              <a:spcAft>
                <a:spcPts val="0"/>
              </a:spcAft>
              <a:buClr>
                <a:srgbClr val="000000"/>
              </a:buClr>
              <a:buSzPts val="3843"/>
              <a:buFont typeface="Arial"/>
              <a:buNone/>
            </a:pPr>
            <a:r>
              <a:rPr lang="en-US" sz="3843" b="0" i="0" u="none" strike="noStrike" cap="none" dirty="0">
                <a:solidFill>
                  <a:schemeClr val="dk1"/>
                </a:solidFill>
                <a:latin typeface="Arial"/>
                <a:ea typeface="Arial"/>
                <a:cs typeface="Arial"/>
                <a:sym typeface="Arial"/>
              </a:rPr>
              <a:t>• </a:t>
            </a:r>
            <a:r>
              <a:rPr lang="en-US" sz="2404" b="0" i="0" u="none" strike="noStrike" cap="none" dirty="0">
                <a:solidFill>
                  <a:schemeClr val="dk1"/>
                </a:solidFill>
                <a:latin typeface="Arial"/>
                <a:ea typeface="Arial"/>
                <a:cs typeface="Arial"/>
                <a:sym typeface="Arial"/>
              </a:rPr>
              <a:t>Composition and use of </a:t>
            </a:r>
            <a:r>
              <a:rPr lang="en-US" sz="2404" b="0" i="0" u="none" strike="noStrike" cap="none" dirty="0" err="1">
                <a:solidFill>
                  <a:schemeClr val="dk1"/>
                </a:solidFill>
                <a:latin typeface="Arial"/>
                <a:ea typeface="Arial"/>
                <a:cs typeface="Arial"/>
                <a:sym typeface="Arial"/>
              </a:rPr>
              <a:t>colours</a:t>
            </a:r>
            <a:r>
              <a:rPr lang="en-US" sz="2404" b="0" i="0" u="none" strike="noStrike" cap="none" dirty="0">
                <a:solidFill>
                  <a:schemeClr val="dk1"/>
                </a:solidFill>
                <a:latin typeface="Arial"/>
                <a:ea typeface="Arial"/>
                <a:cs typeface="Arial"/>
                <a:sym typeface="Arial"/>
              </a:rPr>
              <a:t>  </a:t>
            </a:r>
            <a:endParaRPr sz="2404" b="0" i="0" u="none" strike="noStrike" cap="none" dirty="0">
              <a:solidFill>
                <a:schemeClr val="dk1"/>
              </a:solidFill>
              <a:latin typeface="Arial"/>
              <a:ea typeface="Arial"/>
              <a:cs typeface="Arial"/>
              <a:sym typeface="Arial"/>
            </a:endParaRPr>
          </a:p>
          <a:p>
            <a:pPr marL="1771650" marR="1485820" lvl="0" indent="-285750" algn="l" rtl="0">
              <a:lnSpc>
                <a:spcPct val="96801"/>
              </a:lnSpc>
              <a:spcBef>
                <a:spcPts val="2622"/>
              </a:spcBef>
              <a:spcAft>
                <a:spcPts val="0"/>
              </a:spcAft>
              <a:buClr>
                <a:srgbClr val="000000"/>
              </a:buClr>
              <a:buSzPts val="3843"/>
              <a:buFont typeface="Arial"/>
              <a:buNone/>
            </a:pPr>
            <a:r>
              <a:rPr lang="en-US" sz="3843" b="0" i="0" u="none" strike="noStrike" cap="none" dirty="0">
                <a:solidFill>
                  <a:schemeClr val="dk1"/>
                </a:solidFill>
                <a:latin typeface="Arial"/>
                <a:ea typeface="Arial"/>
                <a:cs typeface="Arial"/>
                <a:sym typeface="Arial"/>
              </a:rPr>
              <a:t>• </a:t>
            </a:r>
            <a:r>
              <a:rPr lang="en-US" sz="2404" b="0" i="0" u="none" strike="noStrike" cap="none" dirty="0">
                <a:solidFill>
                  <a:schemeClr val="dk1"/>
                </a:solidFill>
                <a:latin typeface="Arial"/>
                <a:ea typeface="Arial"/>
                <a:cs typeface="Arial"/>
                <a:sym typeface="Arial"/>
              </a:rPr>
              <a:t>Relevance to the theme</a:t>
            </a:r>
            <a:endParaRPr sz="2404" b="0" i="0" u="none" strike="noStrike" cap="none" dirty="0">
              <a:solidFill>
                <a:schemeClr val="dk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g213e78f0963_2_0"/>
          <p:cNvSpPr txBox="1">
            <a:spLocks noGrp="1"/>
          </p:cNvSpPr>
          <p:nvPr>
            <p:ph type="title"/>
          </p:nvPr>
        </p:nvSpPr>
        <p:spPr>
          <a:xfrm>
            <a:off x="581193" y="729658"/>
            <a:ext cx="11029500" cy="9882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en-US" dirty="0"/>
              <a:t>Greening the Red Dot : </a:t>
            </a:r>
            <a:r>
              <a:rPr kumimoji="0" lang="en-US" sz="2800" b="0" i="0" u="none" strike="noStrike" kern="0" cap="none" spc="0" normalizeH="0" baseline="0" noProof="0" dirty="0">
                <a:ln>
                  <a:noFill/>
                </a:ln>
                <a:solidFill>
                  <a:srgbClr val="FFFFFF"/>
                </a:solidFill>
                <a:effectLst/>
                <a:uLnTx/>
                <a:uFillTx/>
                <a:latin typeface="Gill Sans"/>
                <a:ea typeface="Gill Sans"/>
                <a:cs typeface="Gill Sans"/>
                <a:sym typeface="Gill Sans"/>
              </a:rPr>
              <a:t>Building a City in Nature and a Resilient future</a:t>
            </a:r>
            <a:endParaRPr dirty="0"/>
          </a:p>
        </p:txBody>
      </p:sp>
      <p:sp>
        <p:nvSpPr>
          <p:cNvPr id="439" name="Google Shape;439;g213e78f0963_2_0"/>
          <p:cNvSpPr txBox="1">
            <a:spLocks noGrp="1"/>
          </p:cNvSpPr>
          <p:nvPr>
            <p:ph type="body" idx="1"/>
          </p:nvPr>
        </p:nvSpPr>
        <p:spPr>
          <a:xfrm>
            <a:off x="8450094" y="598282"/>
            <a:ext cx="3241500" cy="475500"/>
          </a:xfrm>
          <a:prstGeom prst="rect">
            <a:avLst/>
          </a:prstGeom>
          <a:noFill/>
          <a:ln>
            <a:noFill/>
          </a:ln>
        </p:spPr>
        <p:txBody>
          <a:bodyPr spcFirstLastPara="1" wrap="square" lIns="91425" tIns="45700" rIns="91425" bIns="45700" anchor="ctr" anchorCtr="0">
            <a:normAutofit fontScale="92500"/>
          </a:bodyPr>
          <a:lstStyle/>
          <a:p>
            <a:pPr marL="306000" lvl="0" indent="-306000" algn="l" rtl="0">
              <a:lnSpc>
                <a:spcPct val="100000"/>
              </a:lnSpc>
              <a:spcBef>
                <a:spcPts val="0"/>
              </a:spcBef>
              <a:spcAft>
                <a:spcPts val="0"/>
              </a:spcAft>
              <a:buSzPts val="1656"/>
              <a:buChar char="◼"/>
            </a:pPr>
            <a:r>
              <a:rPr lang="en-US">
                <a:solidFill>
                  <a:schemeClr val="lt1"/>
                </a:solidFill>
              </a:rPr>
              <a:t>https://www.greenplan.gov.sg/</a:t>
            </a:r>
            <a:endParaRPr/>
          </a:p>
        </p:txBody>
      </p:sp>
      <p:sp>
        <p:nvSpPr>
          <p:cNvPr id="440" name="Google Shape;440;g213e78f0963_2_0"/>
          <p:cNvSpPr txBox="1"/>
          <p:nvPr/>
        </p:nvSpPr>
        <p:spPr>
          <a:xfrm>
            <a:off x="988050" y="1976625"/>
            <a:ext cx="10215900" cy="744600"/>
          </a:xfrm>
          <a:prstGeom prst="rect">
            <a:avLst/>
          </a:prstGeom>
          <a:noFill/>
          <a:ln>
            <a:noFill/>
          </a:ln>
        </p:spPr>
        <p:txBody>
          <a:bodyPr spcFirstLastPara="1" wrap="square" lIns="91425" tIns="91425" rIns="91425" bIns="91425" anchor="t" anchorCtr="0">
            <a:spAutoFit/>
          </a:bodyPr>
          <a:lstStyle/>
          <a:p>
            <a:pPr marL="1852583" marR="1613053" lvl="0" indent="0" algn="ctr" rtl="0">
              <a:lnSpc>
                <a:spcPct val="99990"/>
              </a:lnSpc>
              <a:spcBef>
                <a:spcPts val="0"/>
              </a:spcBef>
              <a:spcAft>
                <a:spcPts val="0"/>
              </a:spcAft>
              <a:buClr>
                <a:srgbClr val="000000"/>
              </a:buClr>
              <a:buSzPts val="3636"/>
              <a:buFont typeface="Arial"/>
              <a:buNone/>
            </a:pPr>
            <a:r>
              <a:rPr lang="en-US" sz="3636" b="0" i="0" u="sng" strike="noStrike" cap="none">
                <a:solidFill>
                  <a:schemeClr val="dk1"/>
                </a:solidFill>
                <a:latin typeface="Arial"/>
                <a:ea typeface="Arial"/>
                <a:cs typeface="Arial"/>
                <a:sym typeface="Arial"/>
              </a:rPr>
              <a:t>Results of shortlisted </a:t>
            </a:r>
            <a:r>
              <a:rPr lang="en-US" sz="3638" b="0" i="0" u="sng" strike="noStrike" cap="none">
                <a:solidFill>
                  <a:schemeClr val="dk1"/>
                </a:solidFill>
                <a:latin typeface="Arial"/>
                <a:ea typeface="Arial"/>
                <a:cs typeface="Arial"/>
                <a:sym typeface="Arial"/>
              </a:rPr>
              <a:t>teams</a:t>
            </a:r>
            <a:endParaRPr sz="100" b="0" i="0" u="sng" strike="noStrike" cap="none">
              <a:solidFill>
                <a:srgbClr val="000000"/>
              </a:solidFill>
              <a:latin typeface="Arial"/>
              <a:ea typeface="Arial"/>
              <a:cs typeface="Arial"/>
              <a:sym typeface="Arial"/>
            </a:endParaRPr>
          </a:p>
        </p:txBody>
      </p:sp>
      <p:sp>
        <p:nvSpPr>
          <p:cNvPr id="441" name="Google Shape;441;g213e78f0963_2_0"/>
          <p:cNvSpPr txBox="1"/>
          <p:nvPr/>
        </p:nvSpPr>
        <p:spPr>
          <a:xfrm>
            <a:off x="885700" y="2721225"/>
            <a:ext cx="10725000" cy="3861924"/>
          </a:xfrm>
          <a:prstGeom prst="rect">
            <a:avLst/>
          </a:prstGeom>
          <a:noFill/>
          <a:ln>
            <a:noFill/>
          </a:ln>
        </p:spPr>
        <p:txBody>
          <a:bodyPr spcFirstLastPara="1" wrap="square" lIns="91425" tIns="91425" rIns="91425" bIns="91425" anchor="t" anchorCtr="0">
            <a:spAutoFit/>
          </a:bodyPr>
          <a:lstStyle/>
          <a:p>
            <a:pPr marL="457200" marR="0" lvl="0" indent="-406400" algn="l" rtl="0">
              <a:lnSpc>
                <a:spcPct val="100000"/>
              </a:lnSpc>
              <a:spcBef>
                <a:spcPts val="1489"/>
              </a:spcBef>
              <a:spcAft>
                <a:spcPts val="0"/>
              </a:spcAft>
              <a:buClr>
                <a:schemeClr val="dk1"/>
              </a:buClr>
              <a:buSzPts val="2800"/>
              <a:buFont typeface="Arial"/>
              <a:buChar char="●"/>
            </a:pPr>
            <a:r>
              <a:rPr lang="en-US" sz="2800" b="0" i="0" u="none" strike="noStrike" cap="none" dirty="0">
                <a:solidFill>
                  <a:schemeClr val="dk1"/>
                </a:solidFill>
                <a:latin typeface="Arial"/>
                <a:ea typeface="Arial"/>
                <a:cs typeface="Arial"/>
                <a:sym typeface="Arial"/>
              </a:rPr>
              <a:t>15 will be selected for the finals </a:t>
            </a:r>
            <a:br>
              <a:rPr lang="en-US" sz="2800" b="0" i="0" u="none" strike="noStrike" cap="none" dirty="0">
                <a:solidFill>
                  <a:schemeClr val="dk1"/>
                </a:solidFill>
                <a:latin typeface="Arial"/>
                <a:ea typeface="Arial"/>
                <a:cs typeface="Arial"/>
                <a:sym typeface="Arial"/>
              </a:rPr>
            </a:br>
            <a:endParaRPr sz="2800" b="0" i="0" u="none" strike="noStrike" cap="none" dirty="0">
              <a:solidFill>
                <a:schemeClr val="dk1"/>
              </a:solidFill>
              <a:latin typeface="Arial"/>
              <a:ea typeface="Arial"/>
              <a:cs typeface="Arial"/>
              <a:sym typeface="Arial"/>
            </a:endParaRPr>
          </a:p>
          <a:p>
            <a:pPr marL="457200" marR="0" lvl="0" indent="-406400" algn="l" rtl="0">
              <a:lnSpc>
                <a:spcPct val="100000"/>
              </a:lnSpc>
              <a:spcBef>
                <a:spcPts val="0"/>
              </a:spcBef>
              <a:spcAft>
                <a:spcPts val="0"/>
              </a:spcAft>
              <a:buClr>
                <a:schemeClr val="dk1"/>
              </a:buClr>
              <a:buSzPts val="2800"/>
              <a:buFont typeface="Arial"/>
              <a:buChar char="●"/>
            </a:pPr>
            <a:r>
              <a:rPr lang="en-US" sz="2796" b="0" i="0" u="none" strike="noStrike" cap="none" dirty="0">
                <a:solidFill>
                  <a:schemeClr val="dk1"/>
                </a:solidFill>
                <a:latin typeface="Arial"/>
                <a:ea typeface="Arial"/>
                <a:cs typeface="Arial"/>
                <a:sym typeface="Arial"/>
              </a:rPr>
              <a:t>The 15 finalists will be notified on </a:t>
            </a:r>
            <a:r>
              <a:rPr lang="en-US" sz="2796" b="1" dirty="0">
                <a:solidFill>
                  <a:srgbClr val="FF0000"/>
                </a:solidFill>
              </a:rPr>
              <a:t>Fri</a:t>
            </a:r>
            <a:r>
              <a:rPr lang="en-US" sz="2796" b="1" i="0" u="none" strike="noStrike" cap="none" dirty="0">
                <a:solidFill>
                  <a:srgbClr val="FF0000"/>
                </a:solidFill>
                <a:latin typeface="Arial"/>
                <a:ea typeface="Arial"/>
                <a:cs typeface="Arial"/>
                <a:sym typeface="Arial"/>
              </a:rPr>
              <a:t>day, 16</a:t>
            </a:r>
            <a:r>
              <a:rPr lang="en-US" sz="2796" b="1" dirty="0">
                <a:solidFill>
                  <a:srgbClr val="FF0000"/>
                </a:solidFill>
              </a:rPr>
              <a:t>th</a:t>
            </a:r>
            <a:r>
              <a:rPr lang="en-US" sz="2796" b="1" i="0" u="none" strike="noStrike" cap="none" dirty="0">
                <a:solidFill>
                  <a:srgbClr val="FF0000"/>
                </a:solidFill>
                <a:latin typeface="Arial"/>
                <a:ea typeface="Arial"/>
                <a:cs typeface="Arial"/>
                <a:sym typeface="Arial"/>
              </a:rPr>
              <a:t> May 2025</a:t>
            </a:r>
            <a:r>
              <a:rPr lang="en-US" sz="2796" b="0" i="0" u="none" strike="noStrike" cap="none" dirty="0">
                <a:solidFill>
                  <a:schemeClr val="dk1"/>
                </a:solidFill>
                <a:latin typeface="Arial"/>
                <a:ea typeface="Arial"/>
                <a:cs typeface="Arial"/>
                <a:sym typeface="Arial"/>
              </a:rPr>
              <a:t> . </a:t>
            </a:r>
            <a:br>
              <a:rPr lang="en-US" sz="2796" b="0" i="0" u="none" strike="noStrike" cap="none" dirty="0">
                <a:solidFill>
                  <a:schemeClr val="dk1"/>
                </a:solidFill>
                <a:latin typeface="Arial"/>
                <a:ea typeface="Arial"/>
                <a:cs typeface="Arial"/>
                <a:sym typeface="Arial"/>
              </a:rPr>
            </a:br>
            <a:endParaRPr sz="2796" b="0" i="0" u="none" strike="noStrike" cap="none" dirty="0">
              <a:solidFill>
                <a:schemeClr val="dk1"/>
              </a:solidFill>
              <a:latin typeface="Arial"/>
              <a:ea typeface="Arial"/>
              <a:cs typeface="Arial"/>
              <a:sym typeface="Arial"/>
            </a:endParaRPr>
          </a:p>
          <a:p>
            <a:pPr marL="457200" marR="0" lvl="0" indent="-406146" algn="l" rtl="0">
              <a:lnSpc>
                <a:spcPct val="100000"/>
              </a:lnSpc>
              <a:spcBef>
                <a:spcPts val="0"/>
              </a:spcBef>
              <a:spcAft>
                <a:spcPts val="0"/>
              </a:spcAft>
              <a:buClr>
                <a:srgbClr val="000000"/>
              </a:buClr>
              <a:buSzPts val="2796"/>
              <a:buFont typeface="Arial"/>
              <a:buChar char="●"/>
            </a:pPr>
            <a:r>
              <a:rPr lang="en-US" sz="2796" dirty="0">
                <a:solidFill>
                  <a:schemeClr val="dk1"/>
                </a:solidFill>
              </a:rPr>
              <a:t>Th</a:t>
            </a:r>
            <a:r>
              <a:rPr lang="en-US" sz="2796" b="0" i="0" u="none" strike="noStrike" cap="none" dirty="0">
                <a:solidFill>
                  <a:schemeClr val="dk1"/>
                </a:solidFill>
                <a:latin typeface="Arial"/>
                <a:ea typeface="Arial"/>
                <a:cs typeface="Arial"/>
                <a:sym typeface="Arial"/>
              </a:rPr>
              <a:t>e 15 teams will proceed to complete the full games. i.e. include the other levels of the game</a:t>
            </a:r>
            <a:r>
              <a:rPr lang="en-US" sz="2796" dirty="0">
                <a:solidFill>
                  <a:schemeClr val="dk1"/>
                </a:solidFill>
              </a:rPr>
              <a:t>, to be presented during the Finals. </a:t>
            </a:r>
            <a:endParaRPr sz="2796" b="1" i="0" u="none" strike="noStrike" cap="none" dirty="0">
              <a:solidFill>
                <a:srgbClr val="FF0000"/>
              </a:solidFill>
              <a:latin typeface="Arial"/>
              <a:ea typeface="Arial"/>
              <a:cs typeface="Arial"/>
              <a:sym typeface="Arial"/>
            </a:endParaRPr>
          </a:p>
          <a:p>
            <a:pPr marL="1371600" marR="0" lvl="0" indent="-342900" algn="l" rtl="0">
              <a:lnSpc>
                <a:spcPct val="100000"/>
              </a:lnSpc>
              <a:spcBef>
                <a:spcPts val="2039"/>
              </a:spcBef>
              <a:spcAft>
                <a:spcPts val="0"/>
              </a:spcAft>
              <a:buClr>
                <a:srgbClr val="000000"/>
              </a:buClr>
              <a:buSzPts val="4058"/>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g11b0cafc4d0_1_249"/>
          <p:cNvSpPr txBox="1">
            <a:spLocks noGrp="1"/>
          </p:cNvSpPr>
          <p:nvPr>
            <p:ph type="title"/>
          </p:nvPr>
        </p:nvSpPr>
        <p:spPr>
          <a:xfrm>
            <a:off x="581193" y="729658"/>
            <a:ext cx="11029500" cy="9882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en-US" dirty="0"/>
              <a:t>Greening the Red Dot : </a:t>
            </a:r>
            <a:r>
              <a:rPr kumimoji="0" lang="en-US" sz="2800" b="0" i="0" u="none" strike="noStrike" kern="0" cap="none" spc="0" normalizeH="0" baseline="0" noProof="0" dirty="0">
                <a:ln>
                  <a:noFill/>
                </a:ln>
                <a:solidFill>
                  <a:srgbClr val="FFFFFF"/>
                </a:solidFill>
                <a:effectLst/>
                <a:uLnTx/>
                <a:uFillTx/>
                <a:latin typeface="Gill Sans"/>
                <a:ea typeface="Gill Sans"/>
                <a:cs typeface="Gill Sans"/>
                <a:sym typeface="Gill Sans"/>
              </a:rPr>
              <a:t>Building a City in Nature and a Resilient future</a:t>
            </a:r>
            <a:endParaRPr dirty="0"/>
          </a:p>
        </p:txBody>
      </p:sp>
      <p:sp>
        <p:nvSpPr>
          <p:cNvPr id="448" name="Google Shape;448;g11b0cafc4d0_1_249"/>
          <p:cNvSpPr txBox="1">
            <a:spLocks noGrp="1"/>
          </p:cNvSpPr>
          <p:nvPr>
            <p:ph type="body" idx="1"/>
          </p:nvPr>
        </p:nvSpPr>
        <p:spPr>
          <a:xfrm>
            <a:off x="8497794" y="586357"/>
            <a:ext cx="3241500" cy="475500"/>
          </a:xfrm>
          <a:prstGeom prst="rect">
            <a:avLst/>
          </a:prstGeom>
          <a:noFill/>
          <a:ln>
            <a:noFill/>
          </a:ln>
        </p:spPr>
        <p:txBody>
          <a:bodyPr spcFirstLastPara="1" wrap="square" lIns="91425" tIns="45700" rIns="91425" bIns="45700" anchor="ctr" anchorCtr="0">
            <a:normAutofit fontScale="92500"/>
          </a:bodyPr>
          <a:lstStyle/>
          <a:p>
            <a:pPr marL="306000" lvl="0" indent="-306000" algn="l" rtl="0">
              <a:lnSpc>
                <a:spcPct val="100000"/>
              </a:lnSpc>
              <a:spcBef>
                <a:spcPts val="0"/>
              </a:spcBef>
              <a:spcAft>
                <a:spcPts val="0"/>
              </a:spcAft>
              <a:buSzPts val="1656"/>
              <a:buChar char="◼"/>
            </a:pPr>
            <a:r>
              <a:rPr lang="en-US">
                <a:solidFill>
                  <a:schemeClr val="lt1"/>
                </a:solidFill>
              </a:rPr>
              <a:t>https://www.greenplan.gov.sg/</a:t>
            </a:r>
            <a:endParaRPr/>
          </a:p>
        </p:txBody>
      </p:sp>
      <p:sp>
        <p:nvSpPr>
          <p:cNvPr id="449" name="Google Shape;449;g11b0cafc4d0_1_249"/>
          <p:cNvSpPr txBox="1"/>
          <p:nvPr/>
        </p:nvSpPr>
        <p:spPr>
          <a:xfrm>
            <a:off x="1149900" y="1836525"/>
            <a:ext cx="9892200" cy="800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002"/>
              <a:buFont typeface="Arial"/>
              <a:buNone/>
            </a:pPr>
            <a:r>
              <a:rPr lang="en-US" sz="4002" b="0" i="0" u="sng" strike="noStrike" cap="none">
                <a:solidFill>
                  <a:schemeClr val="dk1"/>
                </a:solidFill>
                <a:latin typeface="Arial"/>
                <a:ea typeface="Arial"/>
                <a:cs typeface="Arial"/>
                <a:sym typeface="Arial"/>
              </a:rPr>
              <a:t>Submission of </a:t>
            </a:r>
            <a:r>
              <a:rPr lang="en-US" sz="4000" b="0" i="0" u="sng" strike="noStrike" cap="none">
                <a:solidFill>
                  <a:schemeClr val="dk1"/>
                </a:solidFill>
                <a:latin typeface="Arial"/>
                <a:ea typeface="Arial"/>
                <a:cs typeface="Arial"/>
                <a:sym typeface="Arial"/>
              </a:rPr>
              <a:t>Game for the FINALS </a:t>
            </a:r>
            <a:endParaRPr sz="100" b="0" i="0" u="sng" strike="noStrike" cap="none">
              <a:solidFill>
                <a:srgbClr val="000000"/>
              </a:solidFill>
              <a:latin typeface="Arial"/>
              <a:ea typeface="Arial"/>
              <a:cs typeface="Arial"/>
              <a:sym typeface="Arial"/>
            </a:endParaRPr>
          </a:p>
        </p:txBody>
      </p:sp>
      <p:sp>
        <p:nvSpPr>
          <p:cNvPr id="450" name="Google Shape;450;g11b0cafc4d0_1_249"/>
          <p:cNvSpPr txBox="1"/>
          <p:nvPr/>
        </p:nvSpPr>
        <p:spPr>
          <a:xfrm>
            <a:off x="262850" y="2657625"/>
            <a:ext cx="11787900" cy="2706865"/>
          </a:xfrm>
          <a:prstGeom prst="rect">
            <a:avLst/>
          </a:prstGeom>
          <a:noFill/>
          <a:ln>
            <a:noFill/>
          </a:ln>
        </p:spPr>
        <p:txBody>
          <a:bodyPr spcFirstLastPara="1" wrap="square" lIns="91425" tIns="91425" rIns="91425" bIns="91425" anchor="t" anchorCtr="0">
            <a:spAutoFit/>
          </a:bodyPr>
          <a:lstStyle/>
          <a:p>
            <a:pPr marL="565161" marR="0" lvl="0" indent="0" algn="l" rtl="0">
              <a:lnSpc>
                <a:spcPct val="100000"/>
              </a:lnSpc>
              <a:spcBef>
                <a:spcPts val="2495"/>
              </a:spcBef>
              <a:spcAft>
                <a:spcPts val="0"/>
              </a:spcAft>
              <a:buClr>
                <a:srgbClr val="000000"/>
              </a:buClr>
              <a:buSzPts val="3768"/>
              <a:buFont typeface="Arial"/>
              <a:buNone/>
            </a:pPr>
            <a:r>
              <a:rPr lang="en-US" sz="3768" b="0" i="0" u="none" strike="noStrike" cap="none" dirty="0">
                <a:solidFill>
                  <a:schemeClr val="dk1"/>
                </a:solidFill>
                <a:latin typeface="Arial"/>
                <a:ea typeface="Arial"/>
                <a:cs typeface="Arial"/>
                <a:sym typeface="Arial"/>
              </a:rPr>
              <a:t>• </a:t>
            </a:r>
            <a:r>
              <a:rPr lang="en-US" sz="2604" b="0" i="0" u="none" strike="noStrike" cap="none" dirty="0">
                <a:solidFill>
                  <a:schemeClr val="dk1"/>
                </a:solidFill>
                <a:latin typeface="Arial"/>
                <a:ea typeface="Arial"/>
                <a:cs typeface="Arial"/>
                <a:sym typeface="Arial"/>
              </a:rPr>
              <a:t>All zipped folders are to be sent to the following email address:</a:t>
            </a:r>
            <a:endParaRPr sz="2604" b="0" i="0" u="none" strike="noStrike" cap="none" dirty="0">
              <a:solidFill>
                <a:schemeClr val="dk1"/>
              </a:solidFill>
              <a:latin typeface="Arial"/>
              <a:ea typeface="Arial"/>
              <a:cs typeface="Arial"/>
              <a:sym typeface="Arial"/>
            </a:endParaRPr>
          </a:p>
          <a:p>
            <a:pPr marL="3765560" marR="0" lvl="0" indent="349238" algn="l" rtl="0">
              <a:lnSpc>
                <a:spcPct val="100000"/>
              </a:lnSpc>
              <a:spcBef>
                <a:spcPts val="2495"/>
              </a:spcBef>
              <a:spcAft>
                <a:spcPts val="0"/>
              </a:spcAft>
              <a:buClr>
                <a:srgbClr val="000000"/>
              </a:buClr>
              <a:buSzPts val="3768"/>
              <a:buFont typeface="Arial"/>
              <a:buNone/>
            </a:pPr>
            <a:r>
              <a:rPr lang="en-US" sz="2604" b="1" i="0" u="none" strike="noStrike" cap="none" dirty="0">
                <a:solidFill>
                  <a:schemeClr val="dk1"/>
                </a:solidFill>
                <a:latin typeface="Arial"/>
                <a:ea typeface="Arial"/>
                <a:cs typeface="Arial"/>
                <a:sym typeface="Arial"/>
              </a:rPr>
              <a:t>wtps.npgcc@gmail.com </a:t>
            </a:r>
            <a:endParaRPr sz="2604" b="1" i="0" u="none" strike="noStrike" cap="none" dirty="0">
              <a:solidFill>
                <a:schemeClr val="dk1"/>
              </a:solidFill>
              <a:latin typeface="Arial"/>
              <a:ea typeface="Arial"/>
              <a:cs typeface="Arial"/>
              <a:sym typeface="Arial"/>
            </a:endParaRPr>
          </a:p>
          <a:p>
            <a:pPr marL="565161" marR="0" lvl="0" indent="0" algn="l" rtl="0">
              <a:lnSpc>
                <a:spcPct val="100000"/>
              </a:lnSpc>
              <a:spcBef>
                <a:spcPts val="2496"/>
              </a:spcBef>
              <a:spcAft>
                <a:spcPts val="0"/>
              </a:spcAft>
              <a:buClr>
                <a:srgbClr val="000000"/>
              </a:buClr>
              <a:buSzPts val="3768"/>
              <a:buFont typeface="Arial"/>
              <a:buNone/>
            </a:pPr>
            <a:r>
              <a:rPr lang="en-US" sz="3768" b="0" i="0" u="none" strike="noStrike" cap="none" dirty="0">
                <a:solidFill>
                  <a:schemeClr val="dk1"/>
                </a:solidFill>
                <a:latin typeface="Arial"/>
                <a:ea typeface="Arial"/>
                <a:cs typeface="Arial"/>
                <a:sym typeface="Arial"/>
              </a:rPr>
              <a:t>• </a:t>
            </a:r>
            <a:r>
              <a:rPr lang="en-US" sz="2604" b="0" i="0" u="none" strike="noStrike" cap="none" dirty="0">
                <a:solidFill>
                  <a:schemeClr val="dk1"/>
                </a:solidFill>
                <a:latin typeface="Arial"/>
                <a:ea typeface="Arial"/>
                <a:cs typeface="Arial"/>
                <a:sym typeface="Arial"/>
              </a:rPr>
              <a:t>Deadline for submission is : </a:t>
            </a:r>
            <a:r>
              <a:rPr lang="en-US" sz="2604" b="1" i="0" u="none" strike="noStrike" cap="none" dirty="0">
                <a:solidFill>
                  <a:srgbClr val="FF0000"/>
                </a:solidFill>
                <a:latin typeface="Arial"/>
                <a:ea typeface="Arial"/>
                <a:cs typeface="Arial"/>
                <a:sym typeface="Arial"/>
              </a:rPr>
              <a:t>Friday, </a:t>
            </a:r>
            <a:r>
              <a:rPr lang="en-US" sz="2604" b="1" dirty="0">
                <a:solidFill>
                  <a:srgbClr val="FF0000"/>
                </a:solidFill>
              </a:rPr>
              <a:t>22</a:t>
            </a:r>
            <a:r>
              <a:rPr lang="en-US" sz="2604" b="1" baseline="30000" dirty="0">
                <a:solidFill>
                  <a:srgbClr val="FF0000"/>
                </a:solidFill>
              </a:rPr>
              <a:t>nd</a:t>
            </a:r>
            <a:r>
              <a:rPr lang="en-US" sz="2604" b="1" dirty="0">
                <a:solidFill>
                  <a:srgbClr val="FF0000"/>
                </a:solidFill>
              </a:rPr>
              <a:t> </a:t>
            </a:r>
            <a:r>
              <a:rPr lang="en-US" sz="2604" b="1" i="0" u="none" strike="noStrike" cap="none" dirty="0">
                <a:solidFill>
                  <a:srgbClr val="FF0000"/>
                </a:solidFill>
                <a:latin typeface="Arial"/>
                <a:ea typeface="Arial"/>
                <a:cs typeface="Arial"/>
                <a:sym typeface="Arial"/>
              </a:rPr>
              <a:t> August 2025</a:t>
            </a:r>
            <a:r>
              <a:rPr lang="en-US" sz="2604" b="1" i="0" u="none" strike="noStrike" cap="none" dirty="0">
                <a:solidFill>
                  <a:schemeClr val="dk1"/>
                </a:solidFill>
                <a:latin typeface="Arial"/>
                <a:ea typeface="Arial"/>
                <a:cs typeface="Arial"/>
                <a:sym typeface="Arial"/>
              </a:rPr>
              <a:t> </a:t>
            </a:r>
            <a:r>
              <a:rPr lang="en-US" sz="2604" b="1" i="0" u="none" strike="noStrike" cap="none" dirty="0">
                <a:solidFill>
                  <a:srgbClr val="FF0000"/>
                </a:solidFill>
                <a:latin typeface="Arial"/>
                <a:ea typeface="Arial"/>
                <a:cs typeface="Arial"/>
                <a:sym typeface="Arial"/>
              </a:rPr>
              <a:t>by 5pm</a:t>
            </a:r>
            <a:endParaRPr sz="1400" b="0" i="0" u="none" strike="noStrike" cap="none" dirty="0">
              <a:solidFill>
                <a:srgbClr val="FF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0"/>
        <p:cNvGrpSpPr/>
        <p:nvPr/>
      </p:nvGrpSpPr>
      <p:grpSpPr>
        <a:xfrm>
          <a:off x="0" y="0"/>
          <a:ext cx="0" cy="0"/>
          <a:chOff x="0" y="0"/>
          <a:chExt cx="0" cy="0"/>
        </a:xfrm>
      </p:grpSpPr>
      <p:sp>
        <p:nvSpPr>
          <p:cNvPr id="141" name="Google Shape;141;p2"/>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FFFEFF"/>
              </a:buClr>
              <a:buSzPts val="2800"/>
              <a:buFont typeface="Gill Sans"/>
              <a:buNone/>
            </a:pPr>
            <a:r>
              <a:rPr lang="en-US">
                <a:solidFill>
                  <a:srgbClr val="FFFEFF"/>
                </a:solidFill>
              </a:rPr>
              <a:t>ZOOM MEETING FLOW</a:t>
            </a:r>
            <a:endParaRPr>
              <a:solidFill>
                <a:srgbClr val="FFFEFF"/>
              </a:solidFill>
            </a:endParaRPr>
          </a:p>
        </p:txBody>
      </p:sp>
      <p:grpSp>
        <p:nvGrpSpPr>
          <p:cNvPr id="142" name="Google Shape;142;p2"/>
          <p:cNvGrpSpPr/>
          <p:nvPr/>
        </p:nvGrpSpPr>
        <p:grpSpPr>
          <a:xfrm>
            <a:off x="718325" y="2502442"/>
            <a:ext cx="10755344" cy="2828595"/>
            <a:chOff x="718327" y="2709595"/>
            <a:chExt cx="10755344" cy="2621497"/>
          </a:xfrm>
        </p:grpSpPr>
        <p:grpSp>
          <p:nvGrpSpPr>
            <p:cNvPr id="143" name="Google Shape;143;p2"/>
            <p:cNvGrpSpPr/>
            <p:nvPr/>
          </p:nvGrpSpPr>
          <p:grpSpPr>
            <a:xfrm>
              <a:off x="718327" y="2709595"/>
              <a:ext cx="10755344" cy="2621497"/>
              <a:chOff x="137302" y="528370"/>
              <a:chExt cx="10755344" cy="2621497"/>
            </a:xfrm>
          </p:grpSpPr>
          <p:sp>
            <p:nvSpPr>
              <p:cNvPr id="144" name="Google Shape;144;p2"/>
              <p:cNvSpPr/>
              <p:nvPr/>
            </p:nvSpPr>
            <p:spPr>
              <a:xfrm>
                <a:off x="600792" y="528370"/>
                <a:ext cx="1449891" cy="1449891"/>
              </a:xfrm>
              <a:prstGeom prst="ellipse">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2"/>
              <p:cNvSpPr/>
              <p:nvPr/>
            </p:nvSpPr>
            <p:spPr>
              <a:xfrm>
                <a:off x="909785" y="837363"/>
                <a:ext cx="831905" cy="831905"/>
              </a:xfrm>
              <a:prstGeom prst="rect">
                <a:avLst/>
              </a:prstGeom>
              <a:blipFill rotWithShape="1">
                <a:blip r:embed="rId3">
                  <a:alphaModFix/>
                </a:blip>
                <a:stretch>
                  <a:fillRect/>
                </a:stretch>
              </a:blipFill>
              <a:ln w="22225" cap="rnd"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2"/>
              <p:cNvSpPr/>
              <p:nvPr/>
            </p:nvSpPr>
            <p:spPr>
              <a:xfrm>
                <a:off x="137302" y="2429867"/>
                <a:ext cx="2376871"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2"/>
              <p:cNvSpPr txBox="1"/>
              <p:nvPr/>
            </p:nvSpPr>
            <p:spPr>
              <a:xfrm>
                <a:off x="137302" y="2429867"/>
                <a:ext cx="2376871" cy="720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Gill Sans"/>
                    <a:ea typeface="Gill Sans"/>
                    <a:cs typeface="Gill Sans"/>
                    <a:sym typeface="Gill Sans"/>
                  </a:rPr>
                  <a:t>UNDERSTANDING THE THEME</a:t>
                </a:r>
                <a:endParaRPr sz="2200" b="0" i="0" u="none" strike="noStrike" cap="none">
                  <a:solidFill>
                    <a:schemeClr val="dk1"/>
                  </a:solidFill>
                  <a:latin typeface="Gill Sans"/>
                  <a:ea typeface="Gill Sans"/>
                  <a:cs typeface="Gill Sans"/>
                  <a:sym typeface="Gill Sans"/>
                </a:endParaRPr>
              </a:p>
            </p:txBody>
          </p:sp>
          <p:sp>
            <p:nvSpPr>
              <p:cNvPr id="148" name="Google Shape;148;p2"/>
              <p:cNvSpPr/>
              <p:nvPr/>
            </p:nvSpPr>
            <p:spPr>
              <a:xfrm>
                <a:off x="3393616" y="528370"/>
                <a:ext cx="1449891" cy="1449891"/>
              </a:xfrm>
              <a:prstGeom prst="ellipse">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2"/>
              <p:cNvSpPr/>
              <p:nvPr/>
            </p:nvSpPr>
            <p:spPr>
              <a:xfrm>
                <a:off x="3489068" y="797798"/>
                <a:ext cx="1258988" cy="806764"/>
              </a:xfrm>
              <a:prstGeom prst="rect">
                <a:avLst/>
              </a:prstGeom>
              <a:blipFill rotWithShape="1">
                <a:blip r:embed="rId4">
                  <a:alphaModFix/>
                </a:blip>
                <a:stretch>
                  <a:fillRect l="-21991" r="-21990"/>
                </a:stretch>
              </a:blipFill>
              <a:ln w="22225" cap="rnd"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2"/>
              <p:cNvSpPr/>
              <p:nvPr/>
            </p:nvSpPr>
            <p:spPr>
              <a:xfrm>
                <a:off x="2930126" y="2429867"/>
                <a:ext cx="2376871"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2"/>
              <p:cNvSpPr txBox="1"/>
              <p:nvPr/>
            </p:nvSpPr>
            <p:spPr>
              <a:xfrm>
                <a:off x="2930126" y="2429867"/>
                <a:ext cx="2376871" cy="720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Gill Sans"/>
                    <a:ea typeface="Gill Sans"/>
                    <a:cs typeface="Gill Sans"/>
                    <a:sym typeface="Gill Sans"/>
                  </a:rPr>
                  <a:t>GAME </a:t>
                </a:r>
                <a:br>
                  <a:rPr lang="en-US" sz="2200" b="0" i="0" u="none" strike="noStrike" cap="none">
                    <a:solidFill>
                      <a:schemeClr val="dk1"/>
                    </a:solidFill>
                    <a:latin typeface="Gill Sans"/>
                    <a:ea typeface="Gill Sans"/>
                    <a:cs typeface="Gill Sans"/>
                    <a:sym typeface="Gill Sans"/>
                  </a:rPr>
                </a:br>
                <a:r>
                  <a:rPr lang="en-US" sz="2200" b="0" i="0" u="none" strike="noStrike" cap="none">
                    <a:solidFill>
                      <a:schemeClr val="dk1"/>
                    </a:solidFill>
                    <a:latin typeface="Gill Sans"/>
                    <a:ea typeface="Gill Sans"/>
                    <a:cs typeface="Gill Sans"/>
                    <a:sym typeface="Gill Sans"/>
                  </a:rPr>
                  <a:t>IDEAS</a:t>
                </a:r>
                <a:endParaRPr sz="2200" b="0" i="0" u="none" strike="noStrike" cap="none">
                  <a:solidFill>
                    <a:schemeClr val="dk1"/>
                  </a:solidFill>
                  <a:latin typeface="Gill Sans"/>
                  <a:ea typeface="Gill Sans"/>
                  <a:cs typeface="Gill Sans"/>
                  <a:sym typeface="Gill Sans"/>
                </a:endParaRPr>
              </a:p>
            </p:txBody>
          </p:sp>
          <p:sp>
            <p:nvSpPr>
              <p:cNvPr id="152" name="Google Shape;152;p2"/>
              <p:cNvSpPr/>
              <p:nvPr/>
            </p:nvSpPr>
            <p:spPr>
              <a:xfrm>
                <a:off x="6186441" y="528370"/>
                <a:ext cx="1449891" cy="1449891"/>
              </a:xfrm>
              <a:prstGeom prst="ellipse">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2"/>
              <p:cNvSpPr/>
              <p:nvPr/>
            </p:nvSpPr>
            <p:spPr>
              <a:xfrm>
                <a:off x="5722951" y="2429867"/>
                <a:ext cx="2376871"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2"/>
              <p:cNvSpPr txBox="1"/>
              <p:nvPr/>
            </p:nvSpPr>
            <p:spPr>
              <a:xfrm>
                <a:off x="5722951" y="2429867"/>
                <a:ext cx="2376871" cy="720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Gill Sans"/>
                    <a:ea typeface="Gill Sans"/>
                    <a:cs typeface="Gill Sans"/>
                    <a:sym typeface="Gill Sans"/>
                  </a:rPr>
                  <a:t>COMPETITION MATTERS</a:t>
                </a:r>
                <a:endParaRPr sz="2200" b="0" i="0" u="none" strike="noStrike" cap="none">
                  <a:solidFill>
                    <a:schemeClr val="dk1"/>
                  </a:solidFill>
                  <a:latin typeface="Gill Sans"/>
                  <a:ea typeface="Gill Sans"/>
                  <a:cs typeface="Gill Sans"/>
                  <a:sym typeface="Gill Sans"/>
                </a:endParaRPr>
              </a:p>
            </p:txBody>
          </p:sp>
          <p:sp>
            <p:nvSpPr>
              <p:cNvPr id="155" name="Google Shape;155;p2"/>
              <p:cNvSpPr/>
              <p:nvPr/>
            </p:nvSpPr>
            <p:spPr>
              <a:xfrm>
                <a:off x="8979265" y="528370"/>
                <a:ext cx="1449891" cy="1449891"/>
              </a:xfrm>
              <a:prstGeom prst="ellipse">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2"/>
              <p:cNvSpPr/>
              <p:nvPr/>
            </p:nvSpPr>
            <p:spPr>
              <a:xfrm>
                <a:off x="9288259" y="837363"/>
                <a:ext cx="831905" cy="831905"/>
              </a:xfrm>
              <a:prstGeom prst="rect">
                <a:avLst/>
              </a:prstGeom>
              <a:blipFill rotWithShape="1">
                <a:blip r:embed="rId5">
                  <a:alphaModFix/>
                </a:blip>
                <a:stretch>
                  <a:fillRect/>
                </a:stretch>
              </a:blipFill>
              <a:ln w="22225" cap="rnd"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2"/>
              <p:cNvSpPr/>
              <p:nvPr/>
            </p:nvSpPr>
            <p:spPr>
              <a:xfrm>
                <a:off x="8515775" y="2429867"/>
                <a:ext cx="2376871"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2"/>
              <p:cNvSpPr txBox="1"/>
              <p:nvPr/>
            </p:nvSpPr>
            <p:spPr>
              <a:xfrm>
                <a:off x="8515775" y="2429867"/>
                <a:ext cx="2376871"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00000"/>
                  </a:buClr>
                  <a:buSzPts val="2200"/>
                  <a:buFont typeface="Arial"/>
                  <a:buNone/>
                </a:pPr>
                <a:r>
                  <a:rPr lang="en-US" sz="2200" b="0" i="0" u="none" strike="noStrike" cap="none">
                    <a:solidFill>
                      <a:schemeClr val="dk1"/>
                    </a:solidFill>
                    <a:latin typeface="Gill Sans"/>
                    <a:ea typeface="Gill Sans"/>
                    <a:cs typeface="Gill Sans"/>
                    <a:sym typeface="Gill Sans"/>
                  </a:rPr>
                  <a:t>IMPORTANT DATES</a:t>
                </a:r>
                <a:endParaRPr sz="2200" b="0" i="0" u="none" strike="noStrike" cap="none">
                  <a:solidFill>
                    <a:schemeClr val="dk1"/>
                  </a:solidFill>
                  <a:latin typeface="Gill Sans"/>
                  <a:ea typeface="Gill Sans"/>
                  <a:cs typeface="Gill Sans"/>
                  <a:sym typeface="Gill Sans"/>
                </a:endParaRPr>
              </a:p>
            </p:txBody>
          </p:sp>
        </p:grpSp>
        <p:pic>
          <p:nvPicPr>
            <p:cNvPr id="159" name="Google Shape;159;p2"/>
            <p:cNvPicPr preferRelativeResize="0"/>
            <p:nvPr/>
          </p:nvPicPr>
          <p:blipFill rotWithShape="1">
            <a:blip r:embed="rId6">
              <a:alphaModFix/>
            </a:blip>
            <a:srcRect/>
            <a:stretch/>
          </p:blipFill>
          <p:spPr>
            <a:xfrm>
              <a:off x="6864625" y="2795362"/>
              <a:ext cx="1267276" cy="1267276"/>
            </a:xfrm>
            <a:prstGeom prst="rect">
              <a:avLst/>
            </a:prstGeom>
            <a:noFill/>
            <a:ln w="22225" cap="rnd" cmpd="sng">
              <a:solidFill>
                <a:schemeClr val="lt1"/>
              </a:solidFill>
              <a:prstDash val="solid"/>
              <a:round/>
              <a:headEnd type="none" w="sm" len="sm"/>
              <a:tailEnd type="none" w="sm" len="sm"/>
            </a:ln>
          </p:spPr>
        </p:pic>
      </p:grpSp>
      <p:pic>
        <p:nvPicPr>
          <p:cNvPr id="160" name="Google Shape;160;p2"/>
          <p:cNvPicPr preferRelativeResize="0"/>
          <p:nvPr/>
        </p:nvPicPr>
        <p:blipFill rotWithShape="1">
          <a:blip r:embed="rId7">
            <a:alphaModFix/>
          </a:blip>
          <a:srcRect/>
          <a:stretch/>
        </p:blipFill>
        <p:spPr>
          <a:xfrm>
            <a:off x="8405350" y="6372225"/>
            <a:ext cx="3752850" cy="4857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g2137bcacc13_0_176"/>
          <p:cNvSpPr txBox="1">
            <a:spLocks noGrp="1"/>
          </p:cNvSpPr>
          <p:nvPr>
            <p:ph type="title"/>
          </p:nvPr>
        </p:nvSpPr>
        <p:spPr>
          <a:xfrm>
            <a:off x="581193" y="729658"/>
            <a:ext cx="11029500" cy="9882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en-US" dirty="0"/>
              <a:t>Greening the Red Dot : </a:t>
            </a:r>
            <a:r>
              <a:rPr kumimoji="0" lang="en-US" sz="2800" b="0" i="0" u="none" strike="noStrike" kern="0" cap="none" spc="0" normalizeH="0" baseline="0" noProof="0" dirty="0">
                <a:ln>
                  <a:noFill/>
                </a:ln>
                <a:solidFill>
                  <a:srgbClr val="FFFFFF"/>
                </a:solidFill>
                <a:effectLst/>
                <a:uLnTx/>
                <a:uFillTx/>
                <a:latin typeface="Gill Sans"/>
                <a:ea typeface="Gill Sans"/>
                <a:cs typeface="Gill Sans"/>
                <a:sym typeface="Gill Sans"/>
              </a:rPr>
              <a:t>Building a City in Nature and a Resilient future</a:t>
            </a:r>
            <a:endParaRPr dirty="0"/>
          </a:p>
        </p:txBody>
      </p:sp>
      <p:sp>
        <p:nvSpPr>
          <p:cNvPr id="457" name="Google Shape;457;g2137bcacc13_0_176"/>
          <p:cNvSpPr txBox="1">
            <a:spLocks noGrp="1"/>
          </p:cNvSpPr>
          <p:nvPr>
            <p:ph type="body" idx="1"/>
          </p:nvPr>
        </p:nvSpPr>
        <p:spPr>
          <a:xfrm>
            <a:off x="8450094" y="598282"/>
            <a:ext cx="3241500" cy="475500"/>
          </a:xfrm>
          <a:prstGeom prst="rect">
            <a:avLst/>
          </a:prstGeom>
          <a:noFill/>
          <a:ln>
            <a:noFill/>
          </a:ln>
        </p:spPr>
        <p:txBody>
          <a:bodyPr spcFirstLastPara="1" wrap="square" lIns="91425" tIns="45700" rIns="91425" bIns="45700" anchor="ctr" anchorCtr="0">
            <a:normAutofit fontScale="92500"/>
          </a:bodyPr>
          <a:lstStyle/>
          <a:p>
            <a:pPr marL="306000" lvl="0" indent="-306000" algn="l" rtl="0">
              <a:lnSpc>
                <a:spcPct val="100000"/>
              </a:lnSpc>
              <a:spcBef>
                <a:spcPts val="0"/>
              </a:spcBef>
              <a:spcAft>
                <a:spcPts val="0"/>
              </a:spcAft>
              <a:buSzPts val="1656"/>
              <a:buChar char="◼"/>
            </a:pPr>
            <a:r>
              <a:rPr lang="en-US">
                <a:solidFill>
                  <a:schemeClr val="lt1"/>
                </a:solidFill>
              </a:rPr>
              <a:t>https://www.greenplan.gov.sg/</a:t>
            </a:r>
            <a:endParaRPr/>
          </a:p>
        </p:txBody>
      </p:sp>
      <p:sp>
        <p:nvSpPr>
          <p:cNvPr id="458" name="Google Shape;458;g2137bcacc13_0_176"/>
          <p:cNvSpPr txBox="1"/>
          <p:nvPr/>
        </p:nvSpPr>
        <p:spPr>
          <a:xfrm>
            <a:off x="988050" y="1976625"/>
            <a:ext cx="10215900" cy="744600"/>
          </a:xfrm>
          <a:prstGeom prst="rect">
            <a:avLst/>
          </a:prstGeom>
          <a:noFill/>
          <a:ln>
            <a:noFill/>
          </a:ln>
        </p:spPr>
        <p:txBody>
          <a:bodyPr spcFirstLastPara="1" wrap="square" lIns="91425" tIns="91425" rIns="91425" bIns="91425" anchor="t" anchorCtr="0">
            <a:spAutoFit/>
          </a:bodyPr>
          <a:lstStyle/>
          <a:p>
            <a:pPr marL="1852583" marR="1613053" lvl="0" indent="0" algn="ctr" rtl="0">
              <a:lnSpc>
                <a:spcPct val="99990"/>
              </a:lnSpc>
              <a:spcBef>
                <a:spcPts val="0"/>
              </a:spcBef>
              <a:spcAft>
                <a:spcPts val="0"/>
              </a:spcAft>
              <a:buClr>
                <a:srgbClr val="000000"/>
              </a:buClr>
              <a:buSzPts val="3636"/>
              <a:buFont typeface="Arial"/>
              <a:buNone/>
            </a:pPr>
            <a:r>
              <a:rPr lang="en-US" sz="3636" b="0" i="0" u="sng" strike="noStrike" cap="none">
                <a:solidFill>
                  <a:schemeClr val="dk1"/>
                </a:solidFill>
                <a:latin typeface="Arial"/>
                <a:ea typeface="Arial"/>
                <a:cs typeface="Arial"/>
                <a:sym typeface="Arial"/>
              </a:rPr>
              <a:t>Finals</a:t>
            </a:r>
            <a:r>
              <a:rPr lang="en-US" sz="3638" b="0" i="0" u="sng" strike="noStrike" cap="none">
                <a:solidFill>
                  <a:schemeClr val="dk1"/>
                </a:solidFill>
                <a:latin typeface="Arial"/>
                <a:ea typeface="Arial"/>
                <a:cs typeface="Arial"/>
                <a:sym typeface="Arial"/>
              </a:rPr>
              <a:t> </a:t>
            </a:r>
            <a:endParaRPr sz="100" b="0" i="0" u="sng" strike="noStrike" cap="none">
              <a:solidFill>
                <a:srgbClr val="000000"/>
              </a:solidFill>
              <a:latin typeface="Arial"/>
              <a:ea typeface="Arial"/>
              <a:cs typeface="Arial"/>
              <a:sym typeface="Arial"/>
            </a:endParaRPr>
          </a:p>
        </p:txBody>
      </p:sp>
      <p:sp>
        <p:nvSpPr>
          <p:cNvPr id="459" name="Google Shape;459;g2137bcacc13_0_176"/>
          <p:cNvSpPr txBox="1"/>
          <p:nvPr/>
        </p:nvSpPr>
        <p:spPr>
          <a:xfrm>
            <a:off x="787150" y="2980000"/>
            <a:ext cx="10617600" cy="3002074"/>
          </a:xfrm>
          <a:prstGeom prst="rect">
            <a:avLst/>
          </a:prstGeom>
          <a:noFill/>
          <a:ln>
            <a:noFill/>
          </a:ln>
        </p:spPr>
        <p:txBody>
          <a:bodyPr spcFirstLastPara="1" wrap="square" lIns="91425" tIns="91425" rIns="91425" bIns="91425" anchor="t" anchorCtr="0">
            <a:spAutoFit/>
          </a:bodyPr>
          <a:lstStyle/>
          <a:p>
            <a:pPr marL="457200" marR="0" lvl="0" indent="-387350" algn="l" rtl="0">
              <a:lnSpc>
                <a:spcPct val="100000"/>
              </a:lnSpc>
              <a:spcBef>
                <a:spcPts val="1489"/>
              </a:spcBef>
              <a:spcAft>
                <a:spcPts val="0"/>
              </a:spcAft>
              <a:buClr>
                <a:schemeClr val="dk1"/>
              </a:buClr>
              <a:buSzPts val="2500"/>
              <a:buFont typeface="Arial"/>
              <a:buChar char="●"/>
            </a:pPr>
            <a:r>
              <a:rPr lang="en-US" sz="2800" b="0" i="0" u="none" strike="noStrike" cap="none" dirty="0">
                <a:solidFill>
                  <a:schemeClr val="dk1"/>
                </a:solidFill>
                <a:latin typeface="Arial"/>
                <a:ea typeface="Arial"/>
                <a:cs typeface="Arial"/>
                <a:sym typeface="Arial"/>
              </a:rPr>
              <a:t>15 teams must prepare their game booth, and oral presentation of their game to a judging panel.  </a:t>
            </a:r>
            <a:br>
              <a:rPr lang="en-US" sz="2800" b="0" i="0" u="none" strike="noStrike" cap="none" dirty="0">
                <a:solidFill>
                  <a:schemeClr val="dk1"/>
                </a:solidFill>
                <a:latin typeface="Arial"/>
                <a:ea typeface="Arial"/>
                <a:cs typeface="Arial"/>
                <a:sym typeface="Arial"/>
              </a:rPr>
            </a:br>
            <a:endParaRPr sz="2800" b="0" i="0" u="none" strike="noStrike" cap="none" dirty="0">
              <a:solidFill>
                <a:schemeClr val="dk1"/>
              </a:solidFill>
              <a:latin typeface="Arial"/>
              <a:ea typeface="Arial"/>
              <a:cs typeface="Arial"/>
              <a:sym typeface="Arial"/>
            </a:endParaRPr>
          </a:p>
          <a:p>
            <a:pPr marL="457200" marR="0" lvl="0" indent="-400050" algn="l" rtl="0">
              <a:lnSpc>
                <a:spcPct val="100000"/>
              </a:lnSpc>
              <a:spcBef>
                <a:spcPts val="0"/>
              </a:spcBef>
              <a:spcAft>
                <a:spcPts val="0"/>
              </a:spcAft>
              <a:buClr>
                <a:srgbClr val="000000"/>
              </a:buClr>
              <a:buSzPts val="2700"/>
              <a:buFont typeface="Arial"/>
              <a:buChar char="●"/>
            </a:pPr>
            <a:r>
              <a:rPr lang="en-US" sz="2796" b="0" i="0" u="none" strike="noStrike" cap="none" dirty="0">
                <a:solidFill>
                  <a:schemeClr val="dk1"/>
                </a:solidFill>
                <a:latin typeface="Arial"/>
                <a:ea typeface="Arial"/>
                <a:cs typeface="Arial"/>
                <a:sym typeface="Arial"/>
              </a:rPr>
              <a:t>Finals will be held at the hosting school on </a:t>
            </a:r>
            <a:r>
              <a:rPr lang="en-US" sz="2796" b="1" i="0" u="none" strike="noStrike" cap="none" dirty="0">
                <a:solidFill>
                  <a:srgbClr val="FF0000"/>
                </a:solidFill>
                <a:latin typeface="Arial"/>
                <a:ea typeface="Arial"/>
                <a:cs typeface="Arial"/>
                <a:sym typeface="Arial"/>
              </a:rPr>
              <a:t>Wednesday,  3</a:t>
            </a:r>
            <a:r>
              <a:rPr lang="en-US" sz="2796" b="1" i="0" u="none" strike="noStrike" cap="none" baseline="30000" dirty="0">
                <a:solidFill>
                  <a:srgbClr val="FF0000"/>
                </a:solidFill>
                <a:latin typeface="Arial"/>
                <a:ea typeface="Arial"/>
                <a:cs typeface="Arial"/>
                <a:sym typeface="Arial"/>
              </a:rPr>
              <a:t>rd</a:t>
            </a:r>
            <a:r>
              <a:rPr lang="en-US" sz="2796" b="1" i="0" u="none" strike="noStrike" cap="none" dirty="0">
                <a:solidFill>
                  <a:srgbClr val="FF0000"/>
                </a:solidFill>
                <a:latin typeface="Arial"/>
                <a:ea typeface="Arial"/>
                <a:cs typeface="Arial"/>
                <a:sym typeface="Arial"/>
              </a:rPr>
              <a:t> September 2025</a:t>
            </a:r>
            <a:r>
              <a:rPr lang="en-US" sz="2796" b="0" i="0" u="none" strike="noStrike" cap="none" dirty="0">
                <a:solidFill>
                  <a:schemeClr val="dk1"/>
                </a:solidFill>
                <a:latin typeface="Arial"/>
                <a:ea typeface="Arial"/>
                <a:cs typeface="Arial"/>
                <a:sym typeface="Arial"/>
              </a:rPr>
              <a:t>. </a:t>
            </a:r>
            <a:endParaRPr sz="2796" b="0" i="0" u="none" strike="noStrike" cap="none" dirty="0">
              <a:solidFill>
                <a:schemeClr val="dk1"/>
              </a:solidFill>
              <a:latin typeface="Arial"/>
              <a:ea typeface="Arial"/>
              <a:cs typeface="Arial"/>
              <a:sym typeface="Arial"/>
            </a:endParaRPr>
          </a:p>
          <a:p>
            <a:pPr marL="1371600" marR="0" lvl="0" indent="-342900" algn="l" rtl="0">
              <a:lnSpc>
                <a:spcPct val="100000"/>
              </a:lnSpc>
              <a:spcBef>
                <a:spcPts val="2039"/>
              </a:spcBef>
              <a:spcAft>
                <a:spcPts val="0"/>
              </a:spcAft>
              <a:buClr>
                <a:srgbClr val="000000"/>
              </a:buClr>
              <a:buSzPts val="4058"/>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g213e78f0963_0_0"/>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1800"/>
              <a:buNone/>
            </a:pPr>
            <a:r>
              <a:rPr lang="en-US" sz="4400">
                <a:latin typeface="Arial"/>
                <a:ea typeface="Arial"/>
                <a:cs typeface="Arial"/>
                <a:sym typeface="Arial"/>
              </a:rPr>
              <a:t>On-Site presentation</a:t>
            </a:r>
            <a:endParaRPr>
              <a:latin typeface="Arial"/>
              <a:ea typeface="Arial"/>
              <a:cs typeface="Arial"/>
              <a:sym typeface="Arial"/>
            </a:endParaRPr>
          </a:p>
        </p:txBody>
      </p:sp>
      <p:sp>
        <p:nvSpPr>
          <p:cNvPr id="466" name="Google Shape;466;g213e78f0963_0_0"/>
          <p:cNvSpPr txBox="1">
            <a:spLocks noGrp="1"/>
          </p:cNvSpPr>
          <p:nvPr>
            <p:ph type="body" idx="1"/>
          </p:nvPr>
        </p:nvSpPr>
        <p:spPr>
          <a:xfrm>
            <a:off x="2331400" y="2144388"/>
            <a:ext cx="7529100" cy="17829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Clr>
                <a:schemeClr val="dk1"/>
              </a:buClr>
              <a:buSzPts val="1100"/>
              <a:buFont typeface="Arial"/>
              <a:buNone/>
            </a:pPr>
            <a:r>
              <a:rPr lang="en-US" sz="3400" dirty="0">
                <a:solidFill>
                  <a:schemeClr val="dk1"/>
                </a:solidFill>
                <a:latin typeface="Arial"/>
                <a:ea typeface="Arial"/>
                <a:cs typeface="Arial"/>
                <a:sym typeface="Arial"/>
              </a:rPr>
              <a:t>Date: </a:t>
            </a:r>
            <a:r>
              <a:rPr lang="en-US" sz="3400" b="1" dirty="0">
                <a:solidFill>
                  <a:srgbClr val="FF0000"/>
                </a:solidFill>
                <a:latin typeface="Arial"/>
                <a:ea typeface="Arial"/>
                <a:cs typeface="Arial"/>
                <a:sym typeface="Arial"/>
              </a:rPr>
              <a:t>3</a:t>
            </a:r>
            <a:r>
              <a:rPr lang="en-US" sz="3400" b="1" baseline="30000" dirty="0">
                <a:solidFill>
                  <a:srgbClr val="FF0000"/>
                </a:solidFill>
                <a:latin typeface="Arial"/>
                <a:ea typeface="Arial"/>
                <a:cs typeface="Arial"/>
                <a:sym typeface="Arial"/>
              </a:rPr>
              <a:t>rd</a:t>
            </a:r>
            <a:r>
              <a:rPr lang="en-US" sz="3400" b="1" dirty="0">
                <a:solidFill>
                  <a:srgbClr val="FF0000"/>
                </a:solidFill>
                <a:latin typeface="Arial"/>
                <a:ea typeface="Arial"/>
                <a:cs typeface="Arial"/>
                <a:sym typeface="Arial"/>
              </a:rPr>
              <a:t>  September 2025 (Wed)</a:t>
            </a:r>
            <a:r>
              <a:rPr lang="en-US" sz="3400" dirty="0">
                <a:solidFill>
                  <a:schemeClr val="dk1"/>
                </a:solidFill>
                <a:latin typeface="Arial"/>
                <a:ea typeface="Arial"/>
                <a:cs typeface="Arial"/>
                <a:sym typeface="Arial"/>
              </a:rPr>
              <a:t>              </a:t>
            </a:r>
            <a:br>
              <a:rPr lang="en-US" sz="3400" dirty="0">
                <a:solidFill>
                  <a:schemeClr val="dk1"/>
                </a:solidFill>
                <a:latin typeface="Arial"/>
                <a:ea typeface="Arial"/>
                <a:cs typeface="Arial"/>
                <a:sym typeface="Arial"/>
              </a:rPr>
            </a:br>
            <a:r>
              <a:rPr lang="en-US" sz="3400" dirty="0">
                <a:solidFill>
                  <a:schemeClr val="dk1"/>
                </a:solidFill>
                <a:latin typeface="Arial"/>
                <a:ea typeface="Arial"/>
                <a:cs typeface="Arial"/>
                <a:sym typeface="Arial"/>
              </a:rPr>
              <a:t>Time: </a:t>
            </a:r>
            <a:r>
              <a:rPr lang="en-US" sz="3400" b="1" dirty="0">
                <a:solidFill>
                  <a:srgbClr val="FF0000"/>
                </a:solidFill>
                <a:latin typeface="Arial"/>
                <a:ea typeface="Arial"/>
                <a:cs typeface="Arial"/>
                <a:sym typeface="Arial"/>
              </a:rPr>
              <a:t>1 pm – 5 pm</a:t>
            </a:r>
            <a:r>
              <a:rPr lang="en-US" sz="3400" b="1" dirty="0">
                <a:solidFill>
                  <a:schemeClr val="dk1"/>
                </a:solidFill>
                <a:latin typeface="Arial"/>
                <a:ea typeface="Arial"/>
                <a:cs typeface="Arial"/>
                <a:sym typeface="Arial"/>
              </a:rPr>
              <a:t> </a:t>
            </a:r>
            <a:r>
              <a:rPr lang="en-US" sz="3400" dirty="0">
                <a:solidFill>
                  <a:schemeClr val="dk1"/>
                </a:solidFill>
                <a:latin typeface="Arial"/>
                <a:ea typeface="Arial"/>
                <a:cs typeface="Arial"/>
                <a:sym typeface="Arial"/>
              </a:rPr>
              <a:t>              </a:t>
            </a:r>
            <a:br>
              <a:rPr lang="en-US" sz="3400" dirty="0">
                <a:solidFill>
                  <a:schemeClr val="dk1"/>
                </a:solidFill>
                <a:latin typeface="Arial"/>
                <a:ea typeface="Arial"/>
                <a:cs typeface="Arial"/>
                <a:sym typeface="Arial"/>
              </a:rPr>
            </a:br>
            <a:r>
              <a:rPr lang="en-US" sz="3400" dirty="0">
                <a:solidFill>
                  <a:schemeClr val="dk1"/>
                </a:solidFill>
                <a:latin typeface="Arial"/>
                <a:ea typeface="Arial"/>
                <a:cs typeface="Arial"/>
                <a:sym typeface="Arial"/>
              </a:rPr>
              <a:t>Venue: Wellington Primary School</a:t>
            </a:r>
            <a:endParaRPr sz="2400" dirty="0">
              <a:solidFill>
                <a:schemeClr val="lt1"/>
              </a:solidFill>
            </a:endParaRPr>
          </a:p>
        </p:txBody>
      </p:sp>
      <p:sp>
        <p:nvSpPr>
          <p:cNvPr id="467" name="Google Shape;467;g213e78f0963_0_0"/>
          <p:cNvSpPr txBox="1"/>
          <p:nvPr/>
        </p:nvSpPr>
        <p:spPr>
          <a:xfrm>
            <a:off x="1931375" y="4131025"/>
            <a:ext cx="8578200" cy="256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900">
                <a:solidFill>
                  <a:schemeClr val="dk2"/>
                </a:solidFill>
                <a:latin typeface="Gill Sans"/>
                <a:ea typeface="Gill Sans"/>
                <a:cs typeface="Gill Sans"/>
                <a:sym typeface="Gill Sans"/>
              </a:rPr>
              <a:t>Schools can come earlier to start decorating their booth from 12pm onwards. </a:t>
            </a:r>
            <a:endParaRPr sz="1900">
              <a:solidFill>
                <a:schemeClr val="dk2"/>
              </a:solidFill>
              <a:latin typeface="Gill Sans"/>
              <a:ea typeface="Gill Sans"/>
              <a:cs typeface="Gill Sans"/>
              <a:sym typeface="Gill Sans"/>
            </a:endParaRPr>
          </a:p>
          <a:p>
            <a:pPr marL="0" lvl="0" indent="0" algn="ctr" rtl="0">
              <a:spcBef>
                <a:spcPts val="0"/>
              </a:spcBef>
              <a:spcAft>
                <a:spcPts val="0"/>
              </a:spcAft>
              <a:buNone/>
            </a:pPr>
            <a:endParaRPr sz="1900">
              <a:solidFill>
                <a:schemeClr val="dk2"/>
              </a:solidFill>
              <a:latin typeface="Gill Sans"/>
              <a:ea typeface="Gill Sans"/>
              <a:cs typeface="Gill Sans"/>
              <a:sym typeface="Gill Sans"/>
            </a:endParaRPr>
          </a:p>
          <a:p>
            <a:pPr marL="0" lvl="0" indent="0" algn="ctr" rtl="0">
              <a:spcBef>
                <a:spcPts val="0"/>
              </a:spcBef>
              <a:spcAft>
                <a:spcPts val="0"/>
              </a:spcAft>
              <a:buNone/>
            </a:pPr>
            <a:r>
              <a:rPr lang="en-US" sz="1900">
                <a:solidFill>
                  <a:schemeClr val="dk2"/>
                </a:solidFill>
                <a:latin typeface="Gill Sans"/>
                <a:ea typeface="Gill Sans"/>
                <a:cs typeface="Gill Sans"/>
                <a:sym typeface="Gill Sans"/>
              </a:rPr>
              <a:t>Oral presentation will commence at 1pm. </a:t>
            </a:r>
            <a:endParaRPr sz="1900">
              <a:solidFill>
                <a:schemeClr val="dk2"/>
              </a:solidFill>
              <a:latin typeface="Gill Sans"/>
              <a:ea typeface="Gill Sans"/>
              <a:cs typeface="Gill Sans"/>
              <a:sym typeface="Gill Sans"/>
            </a:endParaRPr>
          </a:p>
          <a:p>
            <a:pPr marL="0" lvl="0" indent="0" algn="ctr" rtl="0">
              <a:spcBef>
                <a:spcPts val="0"/>
              </a:spcBef>
              <a:spcAft>
                <a:spcPts val="0"/>
              </a:spcAft>
              <a:buNone/>
            </a:pPr>
            <a:endParaRPr sz="1900">
              <a:solidFill>
                <a:schemeClr val="dk2"/>
              </a:solidFill>
              <a:latin typeface="Gill Sans"/>
              <a:ea typeface="Gill Sans"/>
              <a:cs typeface="Gill Sans"/>
              <a:sym typeface="Gill Sans"/>
            </a:endParaRPr>
          </a:p>
          <a:p>
            <a:pPr marL="0" lvl="0" indent="0" algn="ctr" rtl="0">
              <a:spcBef>
                <a:spcPts val="0"/>
              </a:spcBef>
              <a:spcAft>
                <a:spcPts val="0"/>
              </a:spcAft>
              <a:buNone/>
            </a:pPr>
            <a:r>
              <a:rPr lang="en-US" sz="1900">
                <a:solidFill>
                  <a:schemeClr val="dk2"/>
                </a:solidFill>
                <a:latin typeface="Gill Sans"/>
                <a:ea typeface="Gill Sans"/>
                <a:cs typeface="Gill Sans"/>
                <a:sym typeface="Gill Sans"/>
              </a:rPr>
              <a:t>Booth presentation &amp; booth voting will start at 2pm.</a:t>
            </a:r>
            <a:endParaRPr sz="1900">
              <a:solidFill>
                <a:schemeClr val="dk2"/>
              </a:solidFill>
              <a:latin typeface="Gill Sans"/>
              <a:ea typeface="Gill Sans"/>
              <a:cs typeface="Gill Sans"/>
              <a:sym typeface="Gill Sans"/>
            </a:endParaRPr>
          </a:p>
          <a:p>
            <a:pPr marL="0" lvl="0" indent="0" algn="ctr" rtl="0">
              <a:spcBef>
                <a:spcPts val="0"/>
              </a:spcBef>
              <a:spcAft>
                <a:spcPts val="0"/>
              </a:spcAft>
              <a:buNone/>
            </a:pPr>
            <a:endParaRPr sz="1900">
              <a:solidFill>
                <a:schemeClr val="dk2"/>
              </a:solidFill>
              <a:latin typeface="Gill Sans"/>
              <a:ea typeface="Gill Sans"/>
              <a:cs typeface="Gill Sans"/>
              <a:sym typeface="Gill Sans"/>
            </a:endParaRPr>
          </a:p>
          <a:p>
            <a:pPr marL="0" lvl="0" indent="0" algn="ctr" rtl="0">
              <a:spcBef>
                <a:spcPts val="0"/>
              </a:spcBef>
              <a:spcAft>
                <a:spcPts val="0"/>
              </a:spcAft>
              <a:buNone/>
            </a:pPr>
            <a:r>
              <a:rPr lang="en-US" sz="1900">
                <a:solidFill>
                  <a:schemeClr val="dk2"/>
                </a:solidFill>
                <a:latin typeface="Gill Sans"/>
                <a:ea typeface="Gill Sans"/>
                <a:cs typeface="Gill Sans"/>
                <a:sym typeface="Gill Sans"/>
              </a:rPr>
              <a:t>Prize-giving ceremony will take place at 4.45pm. (est)</a:t>
            </a:r>
            <a:endParaRPr sz="1900">
              <a:solidFill>
                <a:schemeClr val="dk2"/>
              </a:solidFill>
              <a:latin typeface="Gill Sans"/>
              <a:ea typeface="Gill Sans"/>
              <a:cs typeface="Gill Sans"/>
              <a:sym typeface="Gill Sans"/>
            </a:endParaRPr>
          </a:p>
          <a:p>
            <a:pPr marL="0" lvl="0" indent="0" algn="ctr" rtl="0">
              <a:spcBef>
                <a:spcPts val="0"/>
              </a:spcBef>
              <a:spcAft>
                <a:spcPts val="0"/>
              </a:spcAft>
              <a:buNone/>
            </a:pPr>
            <a:endParaRPr sz="1800">
              <a:solidFill>
                <a:schemeClr val="dk2"/>
              </a:solidFill>
              <a:latin typeface="Gill Sans"/>
              <a:ea typeface="Gill Sans"/>
              <a:cs typeface="Gill Sans"/>
              <a:sym typeface="Gill Sans"/>
            </a:endParaRPr>
          </a:p>
          <a:p>
            <a:pPr marL="0" lvl="0" indent="0" algn="ctr" rtl="0">
              <a:spcBef>
                <a:spcPts val="0"/>
              </a:spcBef>
              <a:spcAft>
                <a:spcPts val="0"/>
              </a:spcAft>
              <a:buNone/>
            </a:pPr>
            <a:endParaRPr sz="1800">
              <a:solidFill>
                <a:schemeClr val="dk2"/>
              </a:solidFill>
              <a:latin typeface="Gill Sans"/>
              <a:ea typeface="Gill Sans"/>
              <a:cs typeface="Gill Sans"/>
              <a:sym typeface="Gill San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g213f4df08fe_0_28"/>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1800"/>
              <a:buNone/>
            </a:pPr>
            <a:r>
              <a:rPr lang="en-US" sz="4400">
                <a:latin typeface="Arial"/>
                <a:ea typeface="Arial"/>
                <a:cs typeface="Arial"/>
                <a:sym typeface="Arial"/>
              </a:rPr>
              <a:t>On-Site presentation</a:t>
            </a:r>
            <a:endParaRPr>
              <a:latin typeface="Arial"/>
              <a:ea typeface="Arial"/>
              <a:cs typeface="Arial"/>
              <a:sym typeface="Arial"/>
            </a:endParaRPr>
          </a:p>
        </p:txBody>
      </p:sp>
      <p:sp>
        <p:nvSpPr>
          <p:cNvPr id="474" name="Google Shape;474;g213f4df08fe_0_28"/>
          <p:cNvSpPr txBox="1">
            <a:spLocks noGrp="1"/>
          </p:cNvSpPr>
          <p:nvPr>
            <p:ph type="body" idx="1"/>
          </p:nvPr>
        </p:nvSpPr>
        <p:spPr>
          <a:xfrm>
            <a:off x="581200" y="2180501"/>
            <a:ext cx="11029500" cy="4437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1100"/>
              <a:buFont typeface="Arial"/>
              <a:buNone/>
            </a:pPr>
            <a:r>
              <a:rPr lang="en-US" sz="2800">
                <a:solidFill>
                  <a:schemeClr val="dk1"/>
                </a:solidFill>
                <a:latin typeface="Arial"/>
                <a:ea typeface="Arial"/>
                <a:cs typeface="Arial"/>
                <a:sym typeface="Arial"/>
              </a:rPr>
              <a:t>There are two parts to the on-site presentation:</a:t>
            </a:r>
            <a:endParaRPr sz="2800">
              <a:solidFill>
                <a:schemeClr val="dk1"/>
              </a:solidFill>
              <a:latin typeface="Arial"/>
              <a:ea typeface="Arial"/>
              <a:cs typeface="Arial"/>
              <a:sym typeface="Arial"/>
            </a:endParaRPr>
          </a:p>
          <a:p>
            <a:pPr marL="0" lvl="0" indent="0" algn="l" rtl="0">
              <a:lnSpc>
                <a:spcPct val="90000"/>
              </a:lnSpc>
              <a:spcBef>
                <a:spcPts val="1000"/>
              </a:spcBef>
              <a:spcAft>
                <a:spcPts val="0"/>
              </a:spcAft>
              <a:buClr>
                <a:schemeClr val="dk1"/>
              </a:buClr>
              <a:buSzPts val="1100"/>
              <a:buFont typeface="Arial"/>
              <a:buNone/>
            </a:pPr>
            <a:endParaRPr sz="2800">
              <a:solidFill>
                <a:schemeClr val="dk1"/>
              </a:solidFill>
              <a:latin typeface="Arial"/>
              <a:ea typeface="Arial"/>
              <a:cs typeface="Arial"/>
              <a:sym typeface="Arial"/>
            </a:endParaRPr>
          </a:p>
          <a:p>
            <a:pPr marL="457200" lvl="0" indent="-406400" algn="l" rtl="0">
              <a:lnSpc>
                <a:spcPct val="150000"/>
              </a:lnSpc>
              <a:spcBef>
                <a:spcPts val="1000"/>
              </a:spcBef>
              <a:spcAft>
                <a:spcPts val="0"/>
              </a:spcAft>
              <a:buClr>
                <a:schemeClr val="dk1"/>
              </a:buClr>
              <a:buSzPts val="2800"/>
              <a:buFont typeface="Arial"/>
              <a:buAutoNum type="alphaLcParenR"/>
            </a:pPr>
            <a:r>
              <a:rPr lang="en-US" sz="2800" b="1">
                <a:solidFill>
                  <a:schemeClr val="dk1"/>
                </a:solidFill>
                <a:latin typeface="Arial"/>
                <a:ea typeface="Arial"/>
                <a:cs typeface="Arial"/>
                <a:sym typeface="Arial"/>
              </a:rPr>
              <a:t>Part one</a:t>
            </a:r>
            <a:r>
              <a:rPr lang="en-US" sz="2800">
                <a:solidFill>
                  <a:schemeClr val="dk1"/>
                </a:solidFill>
                <a:latin typeface="Arial"/>
                <a:ea typeface="Arial"/>
                <a:cs typeface="Arial"/>
                <a:sym typeface="Arial"/>
              </a:rPr>
              <a:t>: Booth Presentation</a:t>
            </a:r>
            <a:endParaRPr sz="2800">
              <a:solidFill>
                <a:schemeClr val="dk1"/>
              </a:solidFill>
              <a:latin typeface="Arial"/>
              <a:ea typeface="Arial"/>
              <a:cs typeface="Arial"/>
              <a:sym typeface="Arial"/>
            </a:endParaRPr>
          </a:p>
          <a:p>
            <a:pPr marL="457200" lvl="0" indent="-406400" algn="l" rtl="0">
              <a:lnSpc>
                <a:spcPct val="150000"/>
              </a:lnSpc>
              <a:spcBef>
                <a:spcPts val="0"/>
              </a:spcBef>
              <a:spcAft>
                <a:spcPts val="0"/>
              </a:spcAft>
              <a:buClr>
                <a:schemeClr val="dk1"/>
              </a:buClr>
              <a:buSzPts val="2800"/>
              <a:buFont typeface="Arial"/>
              <a:buAutoNum type="alphaLcParenR"/>
            </a:pPr>
            <a:r>
              <a:rPr lang="en-US" sz="2800" b="1">
                <a:solidFill>
                  <a:schemeClr val="dk1"/>
                </a:solidFill>
                <a:latin typeface="Arial"/>
                <a:ea typeface="Arial"/>
                <a:cs typeface="Arial"/>
                <a:sym typeface="Arial"/>
              </a:rPr>
              <a:t>Part two</a:t>
            </a:r>
            <a:r>
              <a:rPr lang="en-US" sz="2800">
                <a:solidFill>
                  <a:schemeClr val="dk1"/>
                </a:solidFill>
                <a:latin typeface="Arial"/>
                <a:ea typeface="Arial"/>
                <a:cs typeface="Arial"/>
                <a:sym typeface="Arial"/>
              </a:rPr>
              <a:t>: Oral presentation</a:t>
            </a:r>
            <a:endParaRPr>
              <a:solidFill>
                <a:schemeClr val="lt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g213e78f0963_0_6"/>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1800"/>
              <a:buNone/>
            </a:pPr>
            <a:r>
              <a:rPr lang="en-US" sz="4400">
                <a:latin typeface="Arial"/>
                <a:ea typeface="Arial"/>
                <a:cs typeface="Arial"/>
                <a:sym typeface="Arial"/>
              </a:rPr>
              <a:t>Best Booth Award (audience voting)</a:t>
            </a:r>
            <a:endParaRPr>
              <a:latin typeface="Arial"/>
              <a:ea typeface="Arial"/>
              <a:cs typeface="Arial"/>
              <a:sym typeface="Arial"/>
            </a:endParaRPr>
          </a:p>
        </p:txBody>
      </p:sp>
      <p:sp>
        <p:nvSpPr>
          <p:cNvPr id="481" name="Google Shape;481;g213e78f0963_0_6"/>
          <p:cNvSpPr txBox="1">
            <a:spLocks noGrp="1"/>
          </p:cNvSpPr>
          <p:nvPr>
            <p:ph type="body" idx="1"/>
          </p:nvPr>
        </p:nvSpPr>
        <p:spPr>
          <a:xfrm>
            <a:off x="796900" y="2481500"/>
            <a:ext cx="10598100" cy="3678300"/>
          </a:xfrm>
          <a:prstGeom prst="rect">
            <a:avLst/>
          </a:prstGeom>
          <a:noFill/>
          <a:ln>
            <a:noFill/>
          </a:ln>
        </p:spPr>
        <p:txBody>
          <a:bodyPr spcFirstLastPara="1" wrap="square" lIns="91425" tIns="45700" rIns="91425" bIns="45700" anchor="ctr" anchorCtr="0">
            <a:normAutofit/>
          </a:bodyPr>
          <a:lstStyle/>
          <a:p>
            <a:pPr marL="457200" lvl="0" indent="-406400" algn="l" rtl="0">
              <a:lnSpc>
                <a:spcPct val="90000"/>
              </a:lnSpc>
              <a:spcBef>
                <a:spcPts val="1000"/>
              </a:spcBef>
              <a:spcAft>
                <a:spcPts val="0"/>
              </a:spcAft>
              <a:buClr>
                <a:schemeClr val="dk1"/>
              </a:buClr>
              <a:buSzPts val="2800"/>
              <a:buFont typeface="Arial"/>
              <a:buChar char="●"/>
            </a:pPr>
            <a:r>
              <a:rPr lang="en-US" sz="2800">
                <a:solidFill>
                  <a:schemeClr val="dk1"/>
                </a:solidFill>
                <a:latin typeface="Arial"/>
                <a:ea typeface="Arial"/>
                <a:cs typeface="Arial"/>
                <a:sym typeface="Arial"/>
              </a:rPr>
              <a:t>Apart from professional judging, audience will get to vote for the best decorated booth</a:t>
            </a:r>
            <a:br>
              <a:rPr lang="en-US" sz="2800">
                <a:solidFill>
                  <a:schemeClr val="dk1"/>
                </a:solidFill>
                <a:latin typeface="Arial"/>
                <a:ea typeface="Arial"/>
                <a:cs typeface="Arial"/>
                <a:sym typeface="Arial"/>
              </a:rPr>
            </a:br>
            <a:endParaRPr sz="2800">
              <a:solidFill>
                <a:schemeClr val="dk1"/>
              </a:solidFill>
              <a:latin typeface="Arial"/>
              <a:ea typeface="Arial"/>
              <a:cs typeface="Arial"/>
              <a:sym typeface="Arial"/>
            </a:endParaRPr>
          </a:p>
          <a:p>
            <a:pPr marL="457200" lvl="0" indent="-406400" algn="l" rtl="0">
              <a:lnSpc>
                <a:spcPct val="90000"/>
              </a:lnSpc>
              <a:spcBef>
                <a:spcPts val="0"/>
              </a:spcBef>
              <a:spcAft>
                <a:spcPts val="0"/>
              </a:spcAft>
              <a:buClr>
                <a:schemeClr val="dk1"/>
              </a:buClr>
              <a:buSzPts val="2800"/>
              <a:buFont typeface="Arial"/>
              <a:buChar char="●"/>
            </a:pPr>
            <a:r>
              <a:rPr lang="en-US" sz="2800">
                <a:solidFill>
                  <a:schemeClr val="dk1"/>
                </a:solidFill>
                <a:highlight>
                  <a:srgbClr val="B6D7A8"/>
                </a:highlight>
                <a:latin typeface="Arial"/>
                <a:ea typeface="Arial"/>
                <a:cs typeface="Arial"/>
                <a:sym typeface="Arial"/>
              </a:rPr>
              <a:t>This voting is separate from the overall score</a:t>
            </a:r>
            <a:br>
              <a:rPr lang="en-US" sz="2800">
                <a:solidFill>
                  <a:schemeClr val="dk1"/>
                </a:solidFill>
                <a:highlight>
                  <a:srgbClr val="B6D7A8"/>
                </a:highlight>
                <a:latin typeface="Arial"/>
                <a:ea typeface="Arial"/>
                <a:cs typeface="Arial"/>
                <a:sym typeface="Arial"/>
              </a:rPr>
            </a:br>
            <a:endParaRPr sz="2800">
              <a:solidFill>
                <a:schemeClr val="dk1"/>
              </a:solidFill>
              <a:highlight>
                <a:srgbClr val="B6D7A8"/>
              </a:highlight>
              <a:latin typeface="Arial"/>
              <a:ea typeface="Arial"/>
              <a:cs typeface="Arial"/>
              <a:sym typeface="Arial"/>
            </a:endParaRPr>
          </a:p>
          <a:p>
            <a:pPr marL="457200" lvl="0" indent="-406400" algn="l" rtl="0">
              <a:lnSpc>
                <a:spcPct val="90000"/>
              </a:lnSpc>
              <a:spcBef>
                <a:spcPts val="0"/>
              </a:spcBef>
              <a:spcAft>
                <a:spcPts val="0"/>
              </a:spcAft>
              <a:buClr>
                <a:schemeClr val="dk1"/>
              </a:buClr>
              <a:buSzPts val="2800"/>
              <a:buFont typeface="Arial"/>
              <a:buChar char="●"/>
            </a:pPr>
            <a:r>
              <a:rPr lang="en-US" sz="2800">
                <a:solidFill>
                  <a:schemeClr val="dk1"/>
                </a:solidFill>
                <a:latin typeface="Arial"/>
                <a:ea typeface="Arial"/>
                <a:cs typeface="Arial"/>
                <a:sym typeface="Arial"/>
              </a:rPr>
              <a:t>The booth voted as the best decorated booth will be awarded a prize</a:t>
            </a:r>
            <a:endParaRPr sz="2800">
              <a:solidFill>
                <a:schemeClr val="dk1"/>
              </a:solidFill>
              <a:latin typeface="Arial"/>
              <a:ea typeface="Arial"/>
              <a:cs typeface="Arial"/>
              <a:sym typeface="Arial"/>
            </a:endParaRPr>
          </a:p>
          <a:p>
            <a:pPr marL="457200" lvl="0" indent="0" algn="l" rtl="0">
              <a:lnSpc>
                <a:spcPct val="100000"/>
              </a:lnSpc>
              <a:spcBef>
                <a:spcPts val="360"/>
              </a:spcBef>
              <a:spcAft>
                <a:spcPts val="0"/>
              </a:spcAft>
              <a:buSzPts val="1656"/>
              <a:buNone/>
            </a:pP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g213e78f0963_0_12"/>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1800"/>
              <a:buNone/>
            </a:pPr>
            <a:r>
              <a:rPr lang="en-US" sz="4400">
                <a:latin typeface="Arial"/>
                <a:ea typeface="Arial"/>
                <a:cs typeface="Arial"/>
                <a:sym typeface="Arial"/>
              </a:rPr>
              <a:t>Booth Presentation </a:t>
            </a:r>
            <a:r>
              <a:rPr lang="en-US" sz="2000">
                <a:latin typeface="Arial"/>
                <a:ea typeface="Arial"/>
                <a:cs typeface="Arial"/>
                <a:sym typeface="Arial"/>
              </a:rPr>
              <a:t>(external judges)</a:t>
            </a:r>
            <a:endParaRPr sz="400"/>
          </a:p>
        </p:txBody>
      </p:sp>
      <p:sp>
        <p:nvSpPr>
          <p:cNvPr id="488" name="Google Shape;488;g213e78f0963_0_12"/>
          <p:cNvSpPr txBox="1">
            <a:spLocks noGrp="1"/>
          </p:cNvSpPr>
          <p:nvPr>
            <p:ph type="body" idx="1"/>
          </p:nvPr>
        </p:nvSpPr>
        <p:spPr>
          <a:xfrm>
            <a:off x="581192" y="2180496"/>
            <a:ext cx="11029500" cy="3678300"/>
          </a:xfrm>
          <a:prstGeom prst="rect">
            <a:avLst/>
          </a:prstGeom>
          <a:noFill/>
          <a:ln>
            <a:noFill/>
          </a:ln>
        </p:spPr>
        <p:txBody>
          <a:bodyPr spcFirstLastPara="1" wrap="square" lIns="91425" tIns="45700" rIns="91425" bIns="45700" anchor="ctr" anchorCtr="0">
            <a:normAutofit/>
          </a:bodyPr>
          <a:lstStyle/>
          <a:p>
            <a:pPr marL="457200" lvl="0" indent="-406400" algn="l" rtl="0">
              <a:lnSpc>
                <a:spcPct val="90000"/>
              </a:lnSpc>
              <a:spcBef>
                <a:spcPts val="1000"/>
              </a:spcBef>
              <a:spcAft>
                <a:spcPts val="0"/>
              </a:spcAft>
              <a:buClr>
                <a:schemeClr val="dk1"/>
              </a:buClr>
              <a:buSzPts val="2800"/>
              <a:buFont typeface="Arial"/>
              <a:buChar char="●"/>
            </a:pPr>
            <a:r>
              <a:rPr lang="en-US" sz="2800">
                <a:solidFill>
                  <a:schemeClr val="dk1"/>
                </a:solidFill>
                <a:latin typeface="Arial"/>
                <a:ea typeface="Arial"/>
                <a:cs typeface="Arial"/>
                <a:sym typeface="Arial"/>
              </a:rPr>
              <a:t>15 teams will be selected to present their games</a:t>
            </a:r>
            <a:endParaRPr sz="2800">
              <a:solidFill>
                <a:schemeClr val="dk1"/>
              </a:solidFill>
              <a:latin typeface="Arial"/>
              <a:ea typeface="Arial"/>
              <a:cs typeface="Arial"/>
              <a:sym typeface="Arial"/>
            </a:endParaRPr>
          </a:p>
          <a:p>
            <a:pPr marL="457200" lvl="0" indent="-406400" algn="l" rtl="0">
              <a:lnSpc>
                <a:spcPct val="90000"/>
              </a:lnSpc>
              <a:spcBef>
                <a:spcPts val="0"/>
              </a:spcBef>
              <a:spcAft>
                <a:spcPts val="0"/>
              </a:spcAft>
              <a:buClr>
                <a:schemeClr val="dk1"/>
              </a:buClr>
              <a:buSzPts val="2800"/>
              <a:buFont typeface="Arial"/>
              <a:buChar char="●"/>
            </a:pPr>
            <a:r>
              <a:rPr lang="en-US" sz="2800">
                <a:solidFill>
                  <a:schemeClr val="dk1"/>
                </a:solidFill>
                <a:highlight>
                  <a:srgbClr val="B6D7A8"/>
                </a:highlight>
                <a:latin typeface="Arial"/>
                <a:ea typeface="Arial"/>
                <a:cs typeface="Arial"/>
                <a:sym typeface="Arial"/>
              </a:rPr>
              <a:t>Teams are allowed to decorate their booths from 11am at the venue on the day of presentation.</a:t>
            </a:r>
            <a:endParaRPr sz="2800">
              <a:solidFill>
                <a:schemeClr val="dk1"/>
              </a:solidFill>
              <a:highlight>
                <a:srgbClr val="B6D7A8"/>
              </a:highlight>
              <a:latin typeface="Arial"/>
              <a:ea typeface="Arial"/>
              <a:cs typeface="Arial"/>
              <a:sym typeface="Arial"/>
            </a:endParaRPr>
          </a:p>
          <a:p>
            <a:pPr marL="457200" lvl="0" indent="-406400" algn="l" rtl="0">
              <a:lnSpc>
                <a:spcPct val="90000"/>
              </a:lnSpc>
              <a:spcBef>
                <a:spcPts val="0"/>
              </a:spcBef>
              <a:spcAft>
                <a:spcPts val="0"/>
              </a:spcAft>
              <a:buClr>
                <a:schemeClr val="dk1"/>
              </a:buClr>
              <a:buSzPts val="2800"/>
              <a:buFont typeface="Arial"/>
              <a:buChar char="●"/>
            </a:pPr>
            <a:r>
              <a:rPr lang="en-US" sz="2800">
                <a:solidFill>
                  <a:schemeClr val="dk1"/>
                </a:solidFill>
                <a:latin typeface="Arial"/>
                <a:ea typeface="Arial"/>
                <a:cs typeface="Arial"/>
                <a:sym typeface="Arial"/>
              </a:rPr>
              <a:t>Points will be awarded for booth decorations.  Points for decorations will be incorporated into the final score for on-site presentation</a:t>
            </a:r>
            <a:endParaRPr sz="2800">
              <a:solidFill>
                <a:schemeClr val="dk1"/>
              </a:solidFill>
              <a:latin typeface="Arial"/>
              <a:ea typeface="Arial"/>
              <a:cs typeface="Arial"/>
              <a:sym typeface="Arial"/>
            </a:endParaRPr>
          </a:p>
          <a:p>
            <a:pPr marL="0" lvl="0" indent="0" algn="l" rtl="0">
              <a:lnSpc>
                <a:spcPct val="100000"/>
              </a:lnSpc>
              <a:spcBef>
                <a:spcPts val="360"/>
              </a:spcBef>
              <a:spcAft>
                <a:spcPts val="0"/>
              </a:spcAft>
              <a:buSzPts val="1656"/>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g213e78f0963_0_18"/>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1800"/>
              <a:buNone/>
            </a:pPr>
            <a:r>
              <a:rPr lang="en-US" sz="4400">
                <a:latin typeface="Arial"/>
                <a:ea typeface="Arial"/>
                <a:cs typeface="Arial"/>
                <a:sym typeface="Arial"/>
              </a:rPr>
              <a:t>Rubrics for booth decoration</a:t>
            </a:r>
            <a:endParaRPr>
              <a:latin typeface="Arial"/>
              <a:ea typeface="Arial"/>
              <a:cs typeface="Arial"/>
              <a:sym typeface="Arial"/>
            </a:endParaRPr>
          </a:p>
        </p:txBody>
      </p:sp>
      <p:sp>
        <p:nvSpPr>
          <p:cNvPr id="495" name="Google Shape;495;g213e78f0963_0_18"/>
          <p:cNvSpPr txBox="1">
            <a:spLocks noGrp="1"/>
          </p:cNvSpPr>
          <p:nvPr>
            <p:ph type="body" idx="1"/>
          </p:nvPr>
        </p:nvSpPr>
        <p:spPr>
          <a:xfrm>
            <a:off x="581200" y="2180501"/>
            <a:ext cx="11029500" cy="4186200"/>
          </a:xfrm>
          <a:prstGeom prst="rect">
            <a:avLst/>
          </a:prstGeom>
          <a:noFill/>
          <a:ln>
            <a:noFill/>
          </a:ln>
        </p:spPr>
        <p:txBody>
          <a:bodyPr spcFirstLastPara="1" wrap="square" lIns="91425" tIns="45700" rIns="91425" bIns="45700" anchor="ctr" anchorCtr="0">
            <a:normAutofit lnSpcReduction="10000"/>
          </a:bodyPr>
          <a:lstStyle/>
          <a:p>
            <a:pPr marL="457200" lvl="0" indent="-406400" algn="l" rtl="0">
              <a:lnSpc>
                <a:spcPct val="90000"/>
              </a:lnSpc>
              <a:spcBef>
                <a:spcPts val="1000"/>
              </a:spcBef>
              <a:spcAft>
                <a:spcPts val="0"/>
              </a:spcAft>
              <a:buClr>
                <a:schemeClr val="dk1"/>
              </a:buClr>
              <a:buSzPts val="2800"/>
              <a:buFont typeface="Arial"/>
              <a:buChar char="❏"/>
            </a:pPr>
            <a:r>
              <a:rPr lang="en-US" sz="2800">
                <a:solidFill>
                  <a:schemeClr val="dk1"/>
                </a:solidFill>
                <a:latin typeface="Arial"/>
                <a:ea typeface="Arial"/>
                <a:cs typeface="Arial"/>
                <a:sym typeface="Arial"/>
              </a:rPr>
              <a:t>Relevance to theme - 30%</a:t>
            </a:r>
            <a:endParaRPr sz="2800">
              <a:solidFill>
                <a:schemeClr val="dk1"/>
              </a:solidFill>
              <a:latin typeface="Arial"/>
              <a:ea typeface="Arial"/>
              <a:cs typeface="Arial"/>
              <a:sym typeface="Arial"/>
            </a:endParaRPr>
          </a:p>
          <a:p>
            <a:pPr marL="457200" lvl="0" indent="-406400" algn="l" rtl="0">
              <a:lnSpc>
                <a:spcPct val="90000"/>
              </a:lnSpc>
              <a:spcBef>
                <a:spcPts val="0"/>
              </a:spcBef>
              <a:spcAft>
                <a:spcPts val="0"/>
              </a:spcAft>
              <a:buClr>
                <a:schemeClr val="dk1"/>
              </a:buClr>
              <a:buSzPts val="2800"/>
              <a:buFont typeface="Arial"/>
              <a:buChar char="➢"/>
            </a:pPr>
            <a:r>
              <a:rPr lang="en-US" sz="2800">
                <a:solidFill>
                  <a:schemeClr val="dk1"/>
                </a:solidFill>
                <a:latin typeface="Arial"/>
                <a:ea typeface="Arial"/>
                <a:cs typeface="Arial"/>
                <a:sym typeface="Arial"/>
              </a:rPr>
              <a:t>Teams can decorate their booths to reflect the theme of the competition as much as they can to get high score in this category</a:t>
            </a:r>
            <a:endParaRPr sz="2800">
              <a:solidFill>
                <a:schemeClr val="dk1"/>
              </a:solidFill>
              <a:latin typeface="Arial"/>
              <a:ea typeface="Arial"/>
              <a:cs typeface="Arial"/>
              <a:sym typeface="Arial"/>
            </a:endParaRPr>
          </a:p>
          <a:p>
            <a:pPr marL="457200" lvl="0" indent="-406400" algn="l" rtl="0">
              <a:lnSpc>
                <a:spcPct val="90000"/>
              </a:lnSpc>
              <a:spcBef>
                <a:spcPts val="0"/>
              </a:spcBef>
              <a:spcAft>
                <a:spcPts val="0"/>
              </a:spcAft>
              <a:buClr>
                <a:schemeClr val="dk1"/>
              </a:buClr>
              <a:buSzPts val="2800"/>
              <a:buFont typeface="Arial"/>
              <a:buChar char="❏"/>
            </a:pPr>
            <a:r>
              <a:rPr lang="en-US" sz="2800">
                <a:solidFill>
                  <a:schemeClr val="dk1"/>
                </a:solidFill>
                <a:highlight>
                  <a:srgbClr val="B6D7A8"/>
                </a:highlight>
                <a:latin typeface="Arial"/>
                <a:ea typeface="Arial"/>
                <a:cs typeface="Arial"/>
                <a:sym typeface="Arial"/>
              </a:rPr>
              <a:t>Creativity  - 30%</a:t>
            </a:r>
            <a:endParaRPr sz="2800">
              <a:solidFill>
                <a:schemeClr val="dk1"/>
              </a:solidFill>
              <a:highlight>
                <a:srgbClr val="B6D7A8"/>
              </a:highlight>
              <a:latin typeface="Arial"/>
              <a:ea typeface="Arial"/>
              <a:cs typeface="Arial"/>
              <a:sym typeface="Arial"/>
            </a:endParaRPr>
          </a:p>
          <a:p>
            <a:pPr marL="457200" lvl="0" indent="-406400" algn="l" rtl="0">
              <a:lnSpc>
                <a:spcPct val="90000"/>
              </a:lnSpc>
              <a:spcBef>
                <a:spcPts val="0"/>
              </a:spcBef>
              <a:spcAft>
                <a:spcPts val="0"/>
              </a:spcAft>
              <a:buClr>
                <a:schemeClr val="dk1"/>
              </a:buClr>
              <a:buSzPts val="2800"/>
              <a:buFont typeface="Arial"/>
              <a:buChar char="❏"/>
            </a:pPr>
            <a:r>
              <a:rPr lang="en-US" sz="2800">
                <a:solidFill>
                  <a:schemeClr val="dk1"/>
                </a:solidFill>
                <a:latin typeface="Arial"/>
                <a:ea typeface="Arial"/>
                <a:cs typeface="Arial"/>
                <a:sym typeface="Arial"/>
              </a:rPr>
              <a:t>Props  - 30%</a:t>
            </a:r>
            <a:endParaRPr sz="2800">
              <a:solidFill>
                <a:schemeClr val="dk1"/>
              </a:solidFill>
              <a:latin typeface="Arial"/>
              <a:ea typeface="Arial"/>
              <a:cs typeface="Arial"/>
              <a:sym typeface="Arial"/>
            </a:endParaRPr>
          </a:p>
          <a:p>
            <a:pPr marL="457200" lvl="0" indent="-406400" algn="l" rtl="0">
              <a:lnSpc>
                <a:spcPct val="90000"/>
              </a:lnSpc>
              <a:spcBef>
                <a:spcPts val="0"/>
              </a:spcBef>
              <a:spcAft>
                <a:spcPts val="0"/>
              </a:spcAft>
              <a:buClr>
                <a:schemeClr val="dk1"/>
              </a:buClr>
              <a:buSzPts val="2800"/>
              <a:buFont typeface="Arial"/>
              <a:buChar char="➢"/>
            </a:pPr>
            <a:r>
              <a:rPr lang="en-US" sz="2800">
                <a:solidFill>
                  <a:schemeClr val="dk1"/>
                </a:solidFill>
                <a:latin typeface="Arial"/>
                <a:ea typeface="Arial"/>
                <a:cs typeface="Arial"/>
                <a:sym typeface="Arial"/>
              </a:rPr>
              <a:t>Teams can use props that may be relevant to their games to attract the audience. The better the props, the higher is the score.</a:t>
            </a:r>
            <a:endParaRPr sz="2800">
              <a:solidFill>
                <a:schemeClr val="dk1"/>
              </a:solidFill>
              <a:latin typeface="Arial"/>
              <a:ea typeface="Arial"/>
              <a:cs typeface="Arial"/>
              <a:sym typeface="Arial"/>
            </a:endParaRPr>
          </a:p>
          <a:p>
            <a:pPr marL="457200" lvl="0" indent="-406400" algn="l" rtl="0">
              <a:lnSpc>
                <a:spcPct val="90000"/>
              </a:lnSpc>
              <a:spcBef>
                <a:spcPts val="0"/>
              </a:spcBef>
              <a:spcAft>
                <a:spcPts val="0"/>
              </a:spcAft>
              <a:buClr>
                <a:schemeClr val="dk1"/>
              </a:buClr>
              <a:buSzPts val="2800"/>
              <a:buFont typeface="Arial"/>
              <a:buChar char="❏"/>
            </a:pPr>
            <a:r>
              <a:rPr lang="en-US" sz="2800">
                <a:solidFill>
                  <a:schemeClr val="dk1"/>
                </a:solidFill>
                <a:highlight>
                  <a:srgbClr val="B6D7A8"/>
                </a:highlight>
                <a:latin typeface="Arial"/>
                <a:ea typeface="Arial"/>
                <a:cs typeface="Arial"/>
                <a:sym typeface="Arial"/>
              </a:rPr>
              <a:t>Colours     - 10%</a:t>
            </a:r>
            <a:endParaRPr sz="2800">
              <a:solidFill>
                <a:schemeClr val="dk1"/>
              </a:solidFill>
              <a:highlight>
                <a:srgbClr val="B6D7A8"/>
              </a:highlight>
              <a:latin typeface="Arial"/>
              <a:ea typeface="Arial"/>
              <a:cs typeface="Arial"/>
              <a:sym typeface="Arial"/>
            </a:endParaRPr>
          </a:p>
          <a:p>
            <a:pPr marL="457200" lvl="0" indent="-406400" algn="l" rtl="0">
              <a:lnSpc>
                <a:spcPct val="90000"/>
              </a:lnSpc>
              <a:spcBef>
                <a:spcPts val="0"/>
              </a:spcBef>
              <a:spcAft>
                <a:spcPts val="0"/>
              </a:spcAft>
              <a:buClr>
                <a:schemeClr val="dk1"/>
              </a:buClr>
              <a:buSzPts val="2800"/>
              <a:buFont typeface="Arial"/>
              <a:buChar char="➢"/>
            </a:pPr>
            <a:r>
              <a:rPr lang="en-US" sz="2800">
                <a:solidFill>
                  <a:schemeClr val="dk1"/>
                </a:solidFill>
                <a:highlight>
                  <a:srgbClr val="B6D7A8"/>
                </a:highlight>
                <a:latin typeface="Arial"/>
                <a:ea typeface="Arial"/>
                <a:cs typeface="Arial"/>
                <a:sym typeface="Arial"/>
              </a:rPr>
              <a:t> Refers to the use of colours to increase the aesthetic appeals of their booths </a:t>
            </a:r>
            <a:endParaRPr sz="2800">
              <a:solidFill>
                <a:schemeClr val="dk1"/>
              </a:solidFill>
              <a:highlight>
                <a:srgbClr val="B6D7A8"/>
              </a:highlight>
              <a:latin typeface="Arial"/>
              <a:ea typeface="Arial"/>
              <a:cs typeface="Arial"/>
              <a:sym typeface="Arial"/>
            </a:endParaRPr>
          </a:p>
          <a:p>
            <a:pPr marL="0" lvl="0" indent="0" algn="l" rtl="0">
              <a:lnSpc>
                <a:spcPct val="100000"/>
              </a:lnSpc>
              <a:spcBef>
                <a:spcPts val="360"/>
              </a:spcBef>
              <a:spcAft>
                <a:spcPts val="0"/>
              </a:spcAft>
              <a:buSzPts val="1790"/>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g213e78f0963_0_24"/>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1800"/>
              <a:buNone/>
            </a:pPr>
            <a:r>
              <a:rPr lang="en-US" sz="4400">
                <a:latin typeface="Arial"/>
                <a:ea typeface="Arial"/>
                <a:cs typeface="Arial"/>
                <a:sym typeface="Arial"/>
              </a:rPr>
              <a:t>Oral presentation</a:t>
            </a:r>
            <a:endParaRPr>
              <a:latin typeface="Arial"/>
              <a:ea typeface="Arial"/>
              <a:cs typeface="Arial"/>
              <a:sym typeface="Arial"/>
            </a:endParaRPr>
          </a:p>
        </p:txBody>
      </p:sp>
      <p:sp>
        <p:nvSpPr>
          <p:cNvPr id="502" name="Google Shape;502;g213e78f0963_0_24"/>
          <p:cNvSpPr txBox="1">
            <a:spLocks noGrp="1"/>
          </p:cNvSpPr>
          <p:nvPr>
            <p:ph type="body" idx="1"/>
          </p:nvPr>
        </p:nvSpPr>
        <p:spPr>
          <a:xfrm>
            <a:off x="581192" y="2180496"/>
            <a:ext cx="11029500" cy="3678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1000"/>
              </a:spcBef>
              <a:spcAft>
                <a:spcPts val="0"/>
              </a:spcAft>
              <a:buClr>
                <a:schemeClr val="dk1"/>
              </a:buClr>
              <a:buSzPts val="1100"/>
              <a:buFont typeface="Arial"/>
              <a:buNone/>
            </a:pPr>
            <a:r>
              <a:rPr lang="en-US" sz="2800">
                <a:solidFill>
                  <a:schemeClr val="dk1"/>
                </a:solidFill>
                <a:latin typeface="Arial"/>
                <a:ea typeface="Arial"/>
                <a:cs typeface="Arial"/>
                <a:sym typeface="Arial"/>
              </a:rPr>
              <a:t>•Selected teams for on-site presentation are required to give a 10 min presentation in front of a judging panel</a:t>
            </a:r>
            <a:endParaRPr sz="2800">
              <a:solidFill>
                <a:schemeClr val="dk1"/>
              </a:solidFill>
              <a:latin typeface="Arial"/>
              <a:ea typeface="Arial"/>
              <a:cs typeface="Arial"/>
              <a:sym typeface="Arial"/>
            </a:endParaRPr>
          </a:p>
          <a:p>
            <a:pPr marL="0" lvl="0" indent="0" algn="l" rtl="0">
              <a:lnSpc>
                <a:spcPct val="90000"/>
              </a:lnSpc>
              <a:spcBef>
                <a:spcPts val="1000"/>
              </a:spcBef>
              <a:spcAft>
                <a:spcPts val="0"/>
              </a:spcAft>
              <a:buClr>
                <a:schemeClr val="dk1"/>
              </a:buClr>
              <a:buSzPts val="1100"/>
              <a:buFont typeface="Arial"/>
              <a:buNone/>
            </a:pPr>
            <a:r>
              <a:rPr lang="en-US" sz="2800">
                <a:solidFill>
                  <a:schemeClr val="dk1"/>
                </a:solidFill>
                <a:latin typeface="Arial"/>
                <a:ea typeface="Arial"/>
                <a:cs typeface="Arial"/>
                <a:sym typeface="Arial"/>
              </a:rPr>
              <a:t> </a:t>
            </a:r>
            <a:endParaRPr sz="2800">
              <a:solidFill>
                <a:schemeClr val="dk1"/>
              </a:solidFill>
              <a:latin typeface="Arial"/>
              <a:ea typeface="Arial"/>
              <a:cs typeface="Arial"/>
              <a:sym typeface="Arial"/>
            </a:endParaRPr>
          </a:p>
          <a:p>
            <a:pPr marL="0" lvl="0" indent="0" algn="l" rtl="0">
              <a:lnSpc>
                <a:spcPct val="90000"/>
              </a:lnSpc>
              <a:spcBef>
                <a:spcPts val="1000"/>
              </a:spcBef>
              <a:spcAft>
                <a:spcPts val="0"/>
              </a:spcAft>
              <a:buClr>
                <a:schemeClr val="dk1"/>
              </a:buClr>
              <a:buSzPts val="1100"/>
              <a:buFont typeface="Arial"/>
              <a:buNone/>
            </a:pPr>
            <a:r>
              <a:rPr lang="en-US" sz="2800">
                <a:solidFill>
                  <a:schemeClr val="dk1"/>
                </a:solidFill>
                <a:latin typeface="Arial"/>
                <a:ea typeface="Arial"/>
                <a:cs typeface="Arial"/>
                <a:sym typeface="Arial"/>
              </a:rPr>
              <a:t>•Points for oral presentation constitute the other half of the total score. </a:t>
            </a:r>
            <a:endParaRPr sz="2800">
              <a:solidFill>
                <a:schemeClr val="dk1"/>
              </a:solidFill>
              <a:latin typeface="Arial"/>
              <a:ea typeface="Arial"/>
              <a:cs typeface="Arial"/>
              <a:sym typeface="Arial"/>
            </a:endParaRPr>
          </a:p>
          <a:p>
            <a:pPr marL="0" lvl="0" indent="0" algn="l" rtl="0">
              <a:lnSpc>
                <a:spcPct val="100000"/>
              </a:lnSpc>
              <a:spcBef>
                <a:spcPts val="360"/>
              </a:spcBef>
              <a:spcAft>
                <a:spcPts val="0"/>
              </a:spcAft>
              <a:buSzPts val="1656"/>
              <a:buNone/>
            </a:pPr>
            <a:endParaRPr>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g213e78f0963_0_40"/>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SzPct val="50000"/>
              <a:buNone/>
            </a:pPr>
            <a:endParaRPr sz="4000">
              <a:latin typeface="Arial"/>
              <a:ea typeface="Arial"/>
              <a:cs typeface="Arial"/>
              <a:sym typeface="Arial"/>
            </a:endParaRPr>
          </a:p>
          <a:p>
            <a:pPr marL="0" lvl="0" indent="0" algn="l" rtl="0">
              <a:lnSpc>
                <a:spcPct val="100000"/>
              </a:lnSpc>
              <a:spcBef>
                <a:spcPts val="0"/>
              </a:spcBef>
              <a:spcAft>
                <a:spcPts val="0"/>
              </a:spcAft>
              <a:buClr>
                <a:schemeClr val="dk1"/>
              </a:buClr>
              <a:buSzPct val="27500"/>
              <a:buFont typeface="Arial"/>
              <a:buNone/>
            </a:pPr>
            <a:r>
              <a:rPr lang="en-US" sz="4000">
                <a:latin typeface="Arial"/>
                <a:ea typeface="Arial"/>
                <a:cs typeface="Arial"/>
                <a:sym typeface="Arial"/>
              </a:rPr>
              <a:t>Rubrics for presentation:</a:t>
            </a:r>
            <a:endParaRPr sz="4000">
              <a:latin typeface="Arial"/>
              <a:ea typeface="Arial"/>
              <a:cs typeface="Arial"/>
              <a:sym typeface="Arial"/>
            </a:endParaRPr>
          </a:p>
          <a:p>
            <a:pPr marL="0" lvl="0" indent="0" algn="l" rtl="0">
              <a:lnSpc>
                <a:spcPct val="100000"/>
              </a:lnSpc>
              <a:spcBef>
                <a:spcPts val="0"/>
              </a:spcBef>
              <a:spcAft>
                <a:spcPts val="0"/>
              </a:spcAft>
              <a:buSzPct val="71428"/>
              <a:buNone/>
            </a:pPr>
            <a:endParaRPr/>
          </a:p>
        </p:txBody>
      </p:sp>
      <p:sp>
        <p:nvSpPr>
          <p:cNvPr id="509" name="Google Shape;509;g213e78f0963_0_40"/>
          <p:cNvSpPr txBox="1">
            <a:spLocks noGrp="1"/>
          </p:cNvSpPr>
          <p:nvPr>
            <p:ph type="body" idx="1"/>
          </p:nvPr>
        </p:nvSpPr>
        <p:spPr>
          <a:xfrm>
            <a:off x="581200" y="2180501"/>
            <a:ext cx="11029500" cy="4288500"/>
          </a:xfrm>
          <a:prstGeom prst="rect">
            <a:avLst/>
          </a:prstGeom>
          <a:noFill/>
          <a:ln>
            <a:noFill/>
          </a:ln>
        </p:spPr>
        <p:txBody>
          <a:bodyPr spcFirstLastPara="1" wrap="square" lIns="91425" tIns="45700" rIns="91425" bIns="45700" anchor="ctr" anchorCtr="0">
            <a:normAutofit/>
          </a:bodyPr>
          <a:lstStyle/>
          <a:p>
            <a:pPr marL="457200" lvl="0" indent="-406400" algn="l" rtl="0">
              <a:lnSpc>
                <a:spcPct val="90000"/>
              </a:lnSpc>
              <a:spcBef>
                <a:spcPts val="1000"/>
              </a:spcBef>
              <a:spcAft>
                <a:spcPts val="0"/>
              </a:spcAft>
              <a:buClr>
                <a:schemeClr val="dk1"/>
              </a:buClr>
              <a:buSzPts val="2800"/>
              <a:buFont typeface="Arial"/>
              <a:buChar char="❏"/>
            </a:pPr>
            <a:r>
              <a:rPr lang="en-US" sz="2800">
                <a:solidFill>
                  <a:schemeClr val="dk1"/>
                </a:solidFill>
                <a:latin typeface="Arial"/>
                <a:ea typeface="Arial"/>
                <a:cs typeface="Arial"/>
                <a:sym typeface="Arial"/>
              </a:rPr>
              <a:t>Relevance to theme  - 30%</a:t>
            </a:r>
            <a:endParaRPr sz="2800">
              <a:solidFill>
                <a:schemeClr val="dk1"/>
              </a:solidFill>
              <a:latin typeface="Arial"/>
              <a:ea typeface="Arial"/>
              <a:cs typeface="Arial"/>
              <a:sym typeface="Arial"/>
            </a:endParaRPr>
          </a:p>
          <a:p>
            <a:pPr marL="457200" lvl="0" indent="-406400" algn="l" rtl="0">
              <a:lnSpc>
                <a:spcPct val="90000"/>
              </a:lnSpc>
              <a:spcBef>
                <a:spcPts val="0"/>
              </a:spcBef>
              <a:spcAft>
                <a:spcPts val="0"/>
              </a:spcAft>
              <a:buClr>
                <a:schemeClr val="dk1"/>
              </a:buClr>
              <a:buSzPts val="2800"/>
              <a:buFont typeface="Arial"/>
              <a:buChar char="➢"/>
            </a:pPr>
            <a:r>
              <a:rPr lang="en-US" sz="2800">
                <a:solidFill>
                  <a:schemeClr val="dk1"/>
                </a:solidFill>
                <a:latin typeface="Arial"/>
                <a:ea typeface="Arial"/>
                <a:cs typeface="Arial"/>
                <a:sym typeface="Arial"/>
              </a:rPr>
              <a:t>Teams are to show that they are able to align their games to the theme of the competition</a:t>
            </a:r>
            <a:endParaRPr sz="2800">
              <a:solidFill>
                <a:schemeClr val="dk1"/>
              </a:solidFill>
              <a:latin typeface="Arial"/>
              <a:ea typeface="Arial"/>
              <a:cs typeface="Arial"/>
              <a:sym typeface="Arial"/>
            </a:endParaRPr>
          </a:p>
          <a:p>
            <a:pPr marL="457200" lvl="0" indent="-406400" algn="l" rtl="0">
              <a:lnSpc>
                <a:spcPct val="90000"/>
              </a:lnSpc>
              <a:spcBef>
                <a:spcPts val="0"/>
              </a:spcBef>
              <a:spcAft>
                <a:spcPts val="0"/>
              </a:spcAft>
              <a:buClr>
                <a:schemeClr val="dk1"/>
              </a:buClr>
              <a:buSzPts val="2800"/>
              <a:buFont typeface="Arial"/>
              <a:buChar char="❏"/>
            </a:pPr>
            <a:r>
              <a:rPr lang="en-US" sz="2800">
                <a:solidFill>
                  <a:schemeClr val="dk1"/>
                </a:solidFill>
                <a:highlight>
                  <a:srgbClr val="B6D7A8"/>
                </a:highlight>
                <a:latin typeface="Arial"/>
                <a:ea typeface="Arial"/>
                <a:cs typeface="Arial"/>
                <a:sym typeface="Arial"/>
              </a:rPr>
              <a:t>Clarity of game presentation  - 30%</a:t>
            </a:r>
            <a:endParaRPr sz="2800">
              <a:solidFill>
                <a:schemeClr val="dk1"/>
              </a:solidFill>
              <a:highlight>
                <a:srgbClr val="B6D7A8"/>
              </a:highlight>
              <a:latin typeface="Arial"/>
              <a:ea typeface="Arial"/>
              <a:cs typeface="Arial"/>
              <a:sym typeface="Arial"/>
            </a:endParaRPr>
          </a:p>
          <a:p>
            <a:pPr marL="457200" lvl="0" indent="-406400" algn="l" rtl="0">
              <a:lnSpc>
                <a:spcPct val="90000"/>
              </a:lnSpc>
              <a:spcBef>
                <a:spcPts val="0"/>
              </a:spcBef>
              <a:spcAft>
                <a:spcPts val="0"/>
              </a:spcAft>
              <a:buClr>
                <a:schemeClr val="dk1"/>
              </a:buClr>
              <a:buSzPts val="2800"/>
              <a:buFont typeface="Arial"/>
              <a:buChar char="➢"/>
            </a:pPr>
            <a:r>
              <a:rPr lang="en-US" sz="2800">
                <a:solidFill>
                  <a:schemeClr val="dk1"/>
                </a:solidFill>
                <a:highlight>
                  <a:srgbClr val="B6D7A8"/>
                </a:highlight>
                <a:latin typeface="Arial"/>
                <a:ea typeface="Arial"/>
                <a:cs typeface="Arial"/>
                <a:sym typeface="Arial"/>
              </a:rPr>
              <a:t>Teams are able to articulate and explain the concept of their game</a:t>
            </a:r>
            <a:endParaRPr sz="2800">
              <a:solidFill>
                <a:schemeClr val="dk1"/>
              </a:solidFill>
              <a:highlight>
                <a:srgbClr val="B6D7A8"/>
              </a:highlight>
              <a:latin typeface="Arial"/>
              <a:ea typeface="Arial"/>
              <a:cs typeface="Arial"/>
              <a:sym typeface="Arial"/>
            </a:endParaRPr>
          </a:p>
          <a:p>
            <a:pPr marL="457200" lvl="0" indent="-406400" algn="l" rtl="0">
              <a:lnSpc>
                <a:spcPct val="90000"/>
              </a:lnSpc>
              <a:spcBef>
                <a:spcPts val="0"/>
              </a:spcBef>
              <a:spcAft>
                <a:spcPts val="0"/>
              </a:spcAft>
              <a:buClr>
                <a:schemeClr val="dk1"/>
              </a:buClr>
              <a:buSzPts val="2800"/>
              <a:buFont typeface="Arial"/>
              <a:buChar char="❏"/>
            </a:pPr>
            <a:r>
              <a:rPr lang="en-US" sz="2800">
                <a:solidFill>
                  <a:schemeClr val="dk1"/>
                </a:solidFill>
                <a:latin typeface="Arial"/>
                <a:ea typeface="Arial"/>
                <a:cs typeface="Arial"/>
                <a:sym typeface="Arial"/>
              </a:rPr>
              <a:t> Clarity of game logic  - 30%</a:t>
            </a:r>
            <a:endParaRPr sz="2800">
              <a:solidFill>
                <a:schemeClr val="dk1"/>
              </a:solidFill>
              <a:latin typeface="Arial"/>
              <a:ea typeface="Arial"/>
              <a:cs typeface="Arial"/>
              <a:sym typeface="Arial"/>
            </a:endParaRPr>
          </a:p>
          <a:p>
            <a:pPr marL="457200" lvl="0" indent="-406400" algn="l" rtl="0">
              <a:lnSpc>
                <a:spcPct val="90000"/>
              </a:lnSpc>
              <a:spcBef>
                <a:spcPts val="0"/>
              </a:spcBef>
              <a:spcAft>
                <a:spcPts val="0"/>
              </a:spcAft>
              <a:buClr>
                <a:schemeClr val="dk1"/>
              </a:buClr>
              <a:buSzPts val="2800"/>
              <a:buFont typeface="Arial"/>
              <a:buChar char="➢"/>
            </a:pPr>
            <a:r>
              <a:rPr lang="en-US" sz="2800">
                <a:solidFill>
                  <a:schemeClr val="dk1"/>
                </a:solidFill>
                <a:latin typeface="Arial"/>
                <a:ea typeface="Arial"/>
                <a:cs typeface="Arial"/>
                <a:sym typeface="Arial"/>
              </a:rPr>
              <a:t>Teams are able to explain how the flow of their creation</a:t>
            </a:r>
            <a:endParaRPr sz="2800">
              <a:solidFill>
                <a:schemeClr val="dk1"/>
              </a:solidFill>
              <a:latin typeface="Arial"/>
              <a:ea typeface="Arial"/>
              <a:cs typeface="Arial"/>
              <a:sym typeface="Arial"/>
            </a:endParaRPr>
          </a:p>
          <a:p>
            <a:pPr marL="457200" lvl="0" indent="-406400" algn="l" rtl="0">
              <a:lnSpc>
                <a:spcPct val="90000"/>
              </a:lnSpc>
              <a:spcBef>
                <a:spcPts val="0"/>
              </a:spcBef>
              <a:spcAft>
                <a:spcPts val="0"/>
              </a:spcAft>
              <a:buClr>
                <a:schemeClr val="dk1"/>
              </a:buClr>
              <a:buSzPts val="2800"/>
              <a:buFont typeface="Arial"/>
              <a:buChar char="❏"/>
            </a:pPr>
            <a:r>
              <a:rPr lang="en-US" sz="2800">
                <a:solidFill>
                  <a:schemeClr val="dk1"/>
                </a:solidFill>
                <a:latin typeface="Arial"/>
                <a:ea typeface="Arial"/>
                <a:cs typeface="Arial"/>
                <a:sym typeface="Arial"/>
              </a:rPr>
              <a:t> </a:t>
            </a:r>
            <a:r>
              <a:rPr lang="en-US" sz="2800">
                <a:solidFill>
                  <a:schemeClr val="dk1"/>
                </a:solidFill>
                <a:highlight>
                  <a:srgbClr val="B6D7A8"/>
                </a:highlight>
                <a:latin typeface="Arial"/>
                <a:ea typeface="Arial"/>
                <a:cs typeface="Arial"/>
                <a:sym typeface="Arial"/>
              </a:rPr>
              <a:t>Fluency of speech  - 10%</a:t>
            </a:r>
            <a:endParaRPr sz="2800">
              <a:solidFill>
                <a:schemeClr val="dk1"/>
              </a:solidFill>
              <a:highlight>
                <a:srgbClr val="B6D7A8"/>
              </a:highlight>
              <a:latin typeface="Arial"/>
              <a:ea typeface="Arial"/>
              <a:cs typeface="Arial"/>
              <a:sym typeface="Arial"/>
            </a:endParaRPr>
          </a:p>
          <a:p>
            <a:pPr marL="0" lvl="0" indent="0" algn="l" rtl="0">
              <a:lnSpc>
                <a:spcPct val="100000"/>
              </a:lnSpc>
              <a:spcBef>
                <a:spcPts val="360"/>
              </a:spcBef>
              <a:spcAft>
                <a:spcPts val="0"/>
              </a:spcAft>
              <a:buSzPts val="1656"/>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g213cd78665d_0_0"/>
          <p:cNvSpPr txBox="1">
            <a:spLocks noGrp="1"/>
          </p:cNvSpPr>
          <p:nvPr>
            <p:ph type="title"/>
          </p:nvPr>
        </p:nvSpPr>
        <p:spPr>
          <a:xfrm>
            <a:off x="581193" y="729658"/>
            <a:ext cx="11029500" cy="9882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en-US" dirty="0"/>
              <a:t>Greening the Red Dot : </a:t>
            </a:r>
            <a:r>
              <a:rPr kumimoji="0" lang="en-US" sz="2800" b="0" i="0" u="none" strike="noStrike" kern="0" cap="none" spc="0" normalizeH="0" baseline="0" noProof="0" dirty="0">
                <a:ln>
                  <a:noFill/>
                </a:ln>
                <a:solidFill>
                  <a:srgbClr val="FFFFFF"/>
                </a:solidFill>
                <a:effectLst/>
                <a:uLnTx/>
                <a:uFillTx/>
                <a:latin typeface="Gill Sans"/>
                <a:ea typeface="Gill Sans"/>
                <a:cs typeface="Gill Sans"/>
                <a:sym typeface="Gill Sans"/>
              </a:rPr>
              <a:t>Building a City in Nature and a Resilient future</a:t>
            </a:r>
            <a:endParaRPr dirty="0"/>
          </a:p>
        </p:txBody>
      </p:sp>
      <p:sp>
        <p:nvSpPr>
          <p:cNvPr id="516" name="Google Shape;516;g213cd78665d_0_0"/>
          <p:cNvSpPr txBox="1">
            <a:spLocks noGrp="1"/>
          </p:cNvSpPr>
          <p:nvPr>
            <p:ph type="body" idx="1"/>
          </p:nvPr>
        </p:nvSpPr>
        <p:spPr>
          <a:xfrm>
            <a:off x="8450094" y="598282"/>
            <a:ext cx="3241500" cy="475500"/>
          </a:xfrm>
          <a:prstGeom prst="rect">
            <a:avLst/>
          </a:prstGeom>
          <a:noFill/>
          <a:ln>
            <a:noFill/>
          </a:ln>
        </p:spPr>
        <p:txBody>
          <a:bodyPr spcFirstLastPara="1" wrap="square" lIns="91425" tIns="45700" rIns="91425" bIns="45700" anchor="ctr" anchorCtr="0">
            <a:normAutofit fontScale="92500"/>
          </a:bodyPr>
          <a:lstStyle/>
          <a:p>
            <a:pPr marL="306000" lvl="0" indent="-306000" algn="l" rtl="0">
              <a:lnSpc>
                <a:spcPct val="100000"/>
              </a:lnSpc>
              <a:spcBef>
                <a:spcPts val="0"/>
              </a:spcBef>
              <a:spcAft>
                <a:spcPts val="0"/>
              </a:spcAft>
              <a:buSzPts val="1656"/>
              <a:buChar char="◼"/>
            </a:pPr>
            <a:r>
              <a:rPr lang="en-US">
                <a:solidFill>
                  <a:schemeClr val="lt1"/>
                </a:solidFill>
              </a:rPr>
              <a:t>https://www.greenplan.gov.sg/</a:t>
            </a:r>
            <a:endParaRPr/>
          </a:p>
        </p:txBody>
      </p:sp>
      <p:sp>
        <p:nvSpPr>
          <p:cNvPr id="517" name="Google Shape;517;g213cd78665d_0_0"/>
          <p:cNvSpPr txBox="1"/>
          <p:nvPr/>
        </p:nvSpPr>
        <p:spPr>
          <a:xfrm>
            <a:off x="988050" y="1976625"/>
            <a:ext cx="10215900" cy="744600"/>
          </a:xfrm>
          <a:prstGeom prst="rect">
            <a:avLst/>
          </a:prstGeom>
          <a:noFill/>
          <a:ln>
            <a:noFill/>
          </a:ln>
        </p:spPr>
        <p:txBody>
          <a:bodyPr spcFirstLastPara="1" wrap="square" lIns="91425" tIns="91425" rIns="91425" bIns="91425" anchor="t" anchorCtr="0">
            <a:spAutoFit/>
          </a:bodyPr>
          <a:lstStyle/>
          <a:p>
            <a:pPr marL="1852583" marR="1613053" lvl="0" indent="0" algn="ctr" rtl="0">
              <a:lnSpc>
                <a:spcPct val="99990"/>
              </a:lnSpc>
              <a:spcBef>
                <a:spcPts val="0"/>
              </a:spcBef>
              <a:spcAft>
                <a:spcPts val="0"/>
              </a:spcAft>
              <a:buClr>
                <a:srgbClr val="000000"/>
              </a:buClr>
              <a:buSzPts val="3636"/>
              <a:buFont typeface="Arial"/>
              <a:buNone/>
            </a:pPr>
            <a:r>
              <a:rPr lang="en-US" sz="3636" b="0" i="0" u="sng" strike="noStrike" cap="none">
                <a:solidFill>
                  <a:schemeClr val="dk1"/>
                </a:solidFill>
                <a:latin typeface="Arial"/>
                <a:ea typeface="Arial"/>
                <a:cs typeface="Arial"/>
                <a:sym typeface="Arial"/>
              </a:rPr>
              <a:t>Finals</a:t>
            </a:r>
            <a:r>
              <a:rPr lang="en-US" sz="3638" b="0" i="0" u="sng" strike="noStrike" cap="none">
                <a:solidFill>
                  <a:schemeClr val="dk1"/>
                </a:solidFill>
                <a:latin typeface="Arial"/>
                <a:ea typeface="Arial"/>
                <a:cs typeface="Arial"/>
                <a:sym typeface="Arial"/>
              </a:rPr>
              <a:t> </a:t>
            </a:r>
            <a:endParaRPr sz="100" b="0" i="0" u="sng" strike="noStrike" cap="none">
              <a:solidFill>
                <a:srgbClr val="000000"/>
              </a:solidFill>
              <a:latin typeface="Arial"/>
              <a:ea typeface="Arial"/>
              <a:cs typeface="Arial"/>
              <a:sym typeface="Arial"/>
            </a:endParaRPr>
          </a:p>
        </p:txBody>
      </p:sp>
      <p:sp>
        <p:nvSpPr>
          <p:cNvPr id="518" name="Google Shape;518;g213cd78665d_0_0"/>
          <p:cNvSpPr txBox="1"/>
          <p:nvPr/>
        </p:nvSpPr>
        <p:spPr>
          <a:xfrm>
            <a:off x="303750" y="2776875"/>
            <a:ext cx="11458200" cy="1286100"/>
          </a:xfrm>
          <a:prstGeom prst="rect">
            <a:avLst/>
          </a:prstGeom>
          <a:noFill/>
          <a:ln>
            <a:noFill/>
          </a:ln>
        </p:spPr>
        <p:txBody>
          <a:bodyPr spcFirstLastPara="1" wrap="square" lIns="91425" tIns="91425" rIns="91425" bIns="91425" anchor="t" anchorCtr="0">
            <a:spAutoFit/>
          </a:bodyPr>
          <a:lstStyle/>
          <a:p>
            <a:pPr marL="1030701" marR="0" lvl="0" indent="0" algn="l" rtl="0">
              <a:lnSpc>
                <a:spcPct val="100000"/>
              </a:lnSpc>
              <a:spcBef>
                <a:spcPts val="1489"/>
              </a:spcBef>
              <a:spcAft>
                <a:spcPts val="0"/>
              </a:spcAft>
              <a:buClr>
                <a:srgbClr val="000000"/>
              </a:buClr>
              <a:buSzPts val="4056"/>
              <a:buFont typeface="Arial"/>
              <a:buNone/>
            </a:pPr>
            <a:r>
              <a:rPr lang="en-US" sz="4056" b="0" i="0" u="none" strike="noStrike" cap="none">
                <a:solidFill>
                  <a:schemeClr val="dk1"/>
                </a:solidFill>
                <a:latin typeface="Arial"/>
                <a:ea typeface="Arial"/>
                <a:cs typeface="Arial"/>
                <a:sym typeface="Arial"/>
              </a:rPr>
              <a:t>• </a:t>
            </a:r>
            <a:r>
              <a:rPr lang="en-US" sz="2800" b="0" i="0" u="none" strike="noStrike" cap="none">
                <a:solidFill>
                  <a:schemeClr val="dk1"/>
                </a:solidFill>
                <a:latin typeface="Arial"/>
                <a:ea typeface="Arial"/>
                <a:cs typeface="Arial"/>
                <a:sym typeface="Arial"/>
              </a:rPr>
              <a:t>Breakdown of scores</a:t>
            </a:r>
            <a:endParaRPr sz="2796" b="0" i="0" u="none" strike="noStrike" cap="none">
              <a:solidFill>
                <a:schemeClr val="dk1"/>
              </a:solidFill>
              <a:latin typeface="Arial"/>
              <a:ea typeface="Arial"/>
              <a:cs typeface="Arial"/>
              <a:sym typeface="Arial"/>
            </a:endParaRPr>
          </a:p>
          <a:p>
            <a:pPr marL="1371600" marR="0" lvl="0" indent="-342900" algn="l" rtl="0">
              <a:lnSpc>
                <a:spcPct val="100000"/>
              </a:lnSpc>
              <a:spcBef>
                <a:spcPts val="2039"/>
              </a:spcBef>
              <a:spcAft>
                <a:spcPts val="0"/>
              </a:spcAft>
              <a:buClr>
                <a:srgbClr val="000000"/>
              </a:buClr>
              <a:buSzPts val="4058"/>
              <a:buFont typeface="Arial"/>
              <a:buNone/>
            </a:pPr>
            <a:endParaRPr sz="1400" b="0" i="0" u="none" strike="noStrike" cap="none">
              <a:solidFill>
                <a:srgbClr val="000000"/>
              </a:solidFill>
              <a:latin typeface="Arial"/>
              <a:ea typeface="Arial"/>
              <a:cs typeface="Arial"/>
              <a:sym typeface="Arial"/>
            </a:endParaRPr>
          </a:p>
        </p:txBody>
      </p:sp>
      <p:graphicFrame>
        <p:nvGraphicFramePr>
          <p:cNvPr id="519" name="Google Shape;519;g213cd78665d_0_0"/>
          <p:cNvGraphicFramePr/>
          <p:nvPr/>
        </p:nvGraphicFramePr>
        <p:xfrm>
          <a:off x="626213" y="3624075"/>
          <a:ext cx="11029500" cy="2546900"/>
        </p:xfrm>
        <a:graphic>
          <a:graphicData uri="http://schemas.openxmlformats.org/drawingml/2006/table">
            <a:tbl>
              <a:tblPr>
                <a:noFill/>
                <a:tableStyleId>{EAFE2A99-9EDB-4F8D-8BE8-A821C15EF0C5}</a:tableStyleId>
              </a:tblPr>
              <a:tblGrid>
                <a:gridCol w="3676500">
                  <a:extLst>
                    <a:ext uri="{9D8B030D-6E8A-4147-A177-3AD203B41FA5}">
                      <a16:colId xmlns:a16="http://schemas.microsoft.com/office/drawing/2014/main" val="20000"/>
                    </a:ext>
                  </a:extLst>
                </a:gridCol>
                <a:gridCol w="3676500">
                  <a:extLst>
                    <a:ext uri="{9D8B030D-6E8A-4147-A177-3AD203B41FA5}">
                      <a16:colId xmlns:a16="http://schemas.microsoft.com/office/drawing/2014/main" val="20001"/>
                    </a:ext>
                  </a:extLst>
                </a:gridCol>
                <a:gridCol w="3676500">
                  <a:extLst>
                    <a:ext uri="{9D8B030D-6E8A-4147-A177-3AD203B41FA5}">
                      <a16:colId xmlns:a16="http://schemas.microsoft.com/office/drawing/2014/main" val="20002"/>
                    </a:ext>
                  </a:extLst>
                </a:gridCol>
              </a:tblGrid>
              <a:tr h="1273450">
                <a:tc>
                  <a:txBody>
                    <a:bodyPr/>
                    <a:lstStyle/>
                    <a:p>
                      <a:pPr marL="0" marR="0" lvl="0" indent="0" algn="ctr" rtl="0">
                        <a:lnSpc>
                          <a:spcPct val="100000"/>
                        </a:lnSpc>
                        <a:spcBef>
                          <a:spcPts val="0"/>
                        </a:spcBef>
                        <a:spcAft>
                          <a:spcPts val="0"/>
                        </a:spcAft>
                        <a:buClr>
                          <a:srgbClr val="000000"/>
                        </a:buClr>
                        <a:buSzPts val="4000"/>
                        <a:buFont typeface="Arial"/>
                        <a:buNone/>
                      </a:pPr>
                      <a:r>
                        <a:rPr lang="en-US" sz="4000" u="none" strike="noStrike" cap="none"/>
                        <a:t>Game </a:t>
                      </a:r>
                      <a:endParaRPr sz="4000" u="none" strike="noStrike" cap="none"/>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4000"/>
                        <a:buFont typeface="Arial"/>
                        <a:buNone/>
                      </a:pPr>
                      <a:r>
                        <a:rPr lang="en-US" sz="4000" u="none" strike="noStrike" cap="none"/>
                        <a:t>Presentation</a:t>
                      </a:r>
                      <a:endParaRPr sz="4000" u="none" strike="noStrike" cap="none"/>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4000"/>
                        <a:buFont typeface="Arial"/>
                        <a:buNone/>
                      </a:pPr>
                      <a:r>
                        <a:rPr lang="en-US" sz="4000" u="none" strike="noStrike" cap="none"/>
                        <a:t>Booth</a:t>
                      </a:r>
                      <a:endParaRPr sz="4000" u="none" strike="noStrike" cap="none"/>
                    </a:p>
                  </a:txBody>
                  <a:tcPr marL="91425" marR="91425" marT="91425" marB="91425" anchor="ctr"/>
                </a:tc>
                <a:extLst>
                  <a:ext uri="{0D108BD9-81ED-4DB2-BD59-A6C34878D82A}">
                    <a16:rowId xmlns:a16="http://schemas.microsoft.com/office/drawing/2014/main" val="10000"/>
                  </a:ext>
                </a:extLst>
              </a:tr>
              <a:tr h="1273450">
                <a:tc>
                  <a:txBody>
                    <a:bodyPr/>
                    <a:lstStyle/>
                    <a:p>
                      <a:pPr marL="0" marR="0" lvl="0" indent="0" algn="ctr" rtl="0">
                        <a:lnSpc>
                          <a:spcPct val="100000"/>
                        </a:lnSpc>
                        <a:spcBef>
                          <a:spcPts val="0"/>
                        </a:spcBef>
                        <a:spcAft>
                          <a:spcPts val="0"/>
                        </a:spcAft>
                        <a:buClr>
                          <a:srgbClr val="000000"/>
                        </a:buClr>
                        <a:buSzPts val="4000"/>
                        <a:buFont typeface="Arial"/>
                        <a:buNone/>
                      </a:pPr>
                      <a:r>
                        <a:rPr lang="en-US" sz="4000" u="none" strike="noStrike" cap="none"/>
                        <a:t>50%</a:t>
                      </a:r>
                      <a:endParaRPr sz="4000" u="none" strike="noStrike" cap="none"/>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4000"/>
                        <a:buFont typeface="Arial"/>
                        <a:buNone/>
                      </a:pPr>
                      <a:r>
                        <a:rPr lang="en-US" sz="4000"/>
                        <a:t>30</a:t>
                      </a:r>
                      <a:r>
                        <a:rPr lang="en-US" sz="4000" u="none" strike="noStrike" cap="none"/>
                        <a:t>%</a:t>
                      </a:r>
                      <a:endParaRPr sz="4000" u="none" strike="noStrike" cap="none"/>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4000"/>
                        <a:buFont typeface="Arial"/>
                        <a:buNone/>
                      </a:pPr>
                      <a:r>
                        <a:rPr lang="en-US" sz="4000"/>
                        <a:t>20</a:t>
                      </a:r>
                      <a:r>
                        <a:rPr lang="en-US" sz="4000" u="none" strike="noStrike" cap="none"/>
                        <a:t>%</a:t>
                      </a:r>
                      <a:endParaRPr sz="4000" u="none" strike="noStrike" cap="none"/>
                    </a:p>
                  </a:txBody>
                  <a:tcPr marL="91425" marR="91425" marT="91425" marB="91425" anchor="ctr"/>
                </a:tc>
                <a:extLst>
                  <a:ext uri="{0D108BD9-81ED-4DB2-BD59-A6C34878D82A}">
                    <a16:rowId xmlns:a16="http://schemas.microsoft.com/office/drawing/2014/main" val="10001"/>
                  </a:ext>
                </a:extLst>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g11b0cafc4d0_1_274"/>
          <p:cNvSpPr txBox="1">
            <a:spLocks noGrp="1"/>
          </p:cNvSpPr>
          <p:nvPr>
            <p:ph type="title"/>
          </p:nvPr>
        </p:nvSpPr>
        <p:spPr>
          <a:xfrm>
            <a:off x="581193" y="729658"/>
            <a:ext cx="11029500" cy="9882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en-US" dirty="0"/>
              <a:t>Greening the Red Dot : </a:t>
            </a:r>
            <a:r>
              <a:rPr kumimoji="0" lang="en-US" sz="2800" b="0" i="0" u="none" strike="noStrike" kern="0" cap="none" spc="0" normalizeH="0" baseline="0" noProof="0" dirty="0">
                <a:ln>
                  <a:noFill/>
                </a:ln>
                <a:solidFill>
                  <a:srgbClr val="FFFFFF"/>
                </a:solidFill>
                <a:effectLst/>
                <a:uLnTx/>
                <a:uFillTx/>
                <a:latin typeface="Gill Sans"/>
                <a:ea typeface="Gill Sans"/>
                <a:cs typeface="Gill Sans"/>
                <a:sym typeface="Gill Sans"/>
              </a:rPr>
              <a:t>Building a City in Nature and a Resilient future</a:t>
            </a:r>
            <a:endParaRPr dirty="0"/>
          </a:p>
        </p:txBody>
      </p:sp>
      <p:sp>
        <p:nvSpPr>
          <p:cNvPr id="526" name="Google Shape;526;g11b0cafc4d0_1_274"/>
          <p:cNvSpPr txBox="1">
            <a:spLocks noGrp="1"/>
          </p:cNvSpPr>
          <p:nvPr>
            <p:ph type="body" idx="1"/>
          </p:nvPr>
        </p:nvSpPr>
        <p:spPr>
          <a:xfrm>
            <a:off x="8485869" y="610232"/>
            <a:ext cx="3241500" cy="475500"/>
          </a:xfrm>
          <a:prstGeom prst="rect">
            <a:avLst/>
          </a:prstGeom>
          <a:noFill/>
          <a:ln>
            <a:noFill/>
          </a:ln>
        </p:spPr>
        <p:txBody>
          <a:bodyPr spcFirstLastPara="1" wrap="square" lIns="91425" tIns="45700" rIns="91425" bIns="45700" anchor="ctr" anchorCtr="0">
            <a:normAutofit fontScale="92500"/>
          </a:bodyPr>
          <a:lstStyle/>
          <a:p>
            <a:pPr marL="306000" lvl="0" indent="-306000" algn="l" rtl="0">
              <a:lnSpc>
                <a:spcPct val="100000"/>
              </a:lnSpc>
              <a:spcBef>
                <a:spcPts val="0"/>
              </a:spcBef>
              <a:spcAft>
                <a:spcPts val="0"/>
              </a:spcAft>
              <a:buSzPts val="1656"/>
              <a:buChar char="◼"/>
            </a:pPr>
            <a:r>
              <a:rPr lang="en-US">
                <a:solidFill>
                  <a:schemeClr val="lt1"/>
                </a:solidFill>
              </a:rPr>
              <a:t>https://www.greenplan.gov.sg/</a:t>
            </a:r>
            <a:endParaRPr/>
          </a:p>
        </p:txBody>
      </p:sp>
      <p:sp>
        <p:nvSpPr>
          <p:cNvPr id="527" name="Google Shape;527;g11b0cafc4d0_1_274"/>
          <p:cNvSpPr txBox="1"/>
          <p:nvPr/>
        </p:nvSpPr>
        <p:spPr>
          <a:xfrm>
            <a:off x="3955950" y="1757675"/>
            <a:ext cx="4280100" cy="831900"/>
          </a:xfrm>
          <a:prstGeom prst="rect">
            <a:avLst/>
          </a:prstGeom>
          <a:noFill/>
          <a:ln>
            <a:noFill/>
          </a:ln>
        </p:spPr>
        <p:txBody>
          <a:bodyPr spcFirstLastPara="1" wrap="square" lIns="91425" tIns="91425" rIns="91425" bIns="91425" anchor="t" anchorCtr="0">
            <a:spAutoFit/>
          </a:bodyPr>
          <a:lstStyle/>
          <a:p>
            <a:pPr marL="0" marR="195146" lvl="0" indent="0" algn="ctr" rtl="0">
              <a:lnSpc>
                <a:spcPct val="100000"/>
              </a:lnSpc>
              <a:spcBef>
                <a:spcPts val="0"/>
              </a:spcBef>
              <a:spcAft>
                <a:spcPts val="0"/>
              </a:spcAft>
              <a:buClr>
                <a:srgbClr val="000000"/>
              </a:buClr>
              <a:buSzPts val="4204"/>
              <a:buFont typeface="Arial"/>
              <a:buNone/>
            </a:pPr>
            <a:r>
              <a:rPr lang="en-US" sz="4204" b="0" i="0" u="sng" strike="noStrike" cap="none">
                <a:solidFill>
                  <a:schemeClr val="dk1"/>
                </a:solidFill>
                <a:latin typeface="Arial"/>
                <a:ea typeface="Arial"/>
                <a:cs typeface="Arial"/>
                <a:sym typeface="Arial"/>
              </a:rPr>
              <a:t>Prizes</a:t>
            </a:r>
            <a:endParaRPr sz="100" b="0" i="0" u="sng" strike="noStrike" cap="none">
              <a:solidFill>
                <a:srgbClr val="000000"/>
              </a:solidFill>
              <a:latin typeface="Arial"/>
              <a:ea typeface="Arial"/>
              <a:cs typeface="Arial"/>
              <a:sym typeface="Arial"/>
            </a:endParaRPr>
          </a:p>
        </p:txBody>
      </p:sp>
      <p:sp>
        <p:nvSpPr>
          <p:cNvPr id="528" name="Google Shape;528;g11b0cafc4d0_1_274"/>
          <p:cNvSpPr txBox="1"/>
          <p:nvPr/>
        </p:nvSpPr>
        <p:spPr>
          <a:xfrm>
            <a:off x="581200" y="2629400"/>
            <a:ext cx="11396100" cy="3481800"/>
          </a:xfrm>
          <a:prstGeom prst="rect">
            <a:avLst/>
          </a:prstGeom>
          <a:noFill/>
          <a:ln>
            <a:noFill/>
          </a:ln>
        </p:spPr>
        <p:txBody>
          <a:bodyPr spcFirstLastPara="1" wrap="square" lIns="91425" tIns="91425" rIns="91425" bIns="91425" anchor="t" anchorCtr="0">
            <a:spAutoFit/>
          </a:bodyPr>
          <a:lstStyle/>
          <a:p>
            <a:pPr marL="858485" marR="0" lvl="0" indent="-342900" algn="l" rtl="0">
              <a:lnSpc>
                <a:spcPct val="100000"/>
              </a:lnSpc>
              <a:spcBef>
                <a:spcPts val="342"/>
              </a:spcBef>
              <a:spcAft>
                <a:spcPts val="0"/>
              </a:spcAft>
              <a:buClr>
                <a:srgbClr val="000000"/>
              </a:buClr>
              <a:buSzPts val="3144"/>
              <a:buFont typeface="Wingdings" panose="05000000000000000000" pitchFamily="2" charset="2"/>
              <a:buChar char="q"/>
            </a:pPr>
            <a:r>
              <a:rPr lang="en-US" sz="2200" b="0" i="0" u="none" strike="noStrike" cap="none" dirty="0">
                <a:solidFill>
                  <a:schemeClr val="dk1"/>
                </a:solidFill>
                <a:latin typeface="Arial"/>
                <a:ea typeface="Arial"/>
                <a:cs typeface="Arial"/>
                <a:sym typeface="Arial"/>
              </a:rPr>
              <a:t>Trophies will be awarded to ; </a:t>
            </a:r>
            <a:endParaRPr sz="2200" b="0" i="0" u="none" strike="noStrike" cap="none" dirty="0">
              <a:solidFill>
                <a:schemeClr val="dk1"/>
              </a:solidFill>
              <a:latin typeface="Arial"/>
              <a:ea typeface="Arial"/>
              <a:cs typeface="Arial"/>
              <a:sym typeface="Arial"/>
            </a:endParaRPr>
          </a:p>
          <a:p>
            <a:pPr marL="1428823" marR="0" lvl="0" indent="-342900" algn="l" rtl="0">
              <a:lnSpc>
                <a:spcPct val="100000"/>
              </a:lnSpc>
              <a:spcBef>
                <a:spcPts val="1780"/>
              </a:spcBef>
              <a:spcAft>
                <a:spcPts val="0"/>
              </a:spcAft>
              <a:buClr>
                <a:srgbClr val="000000"/>
              </a:buClr>
              <a:buSzPts val="1704"/>
              <a:buFont typeface="Wingdings" panose="05000000000000000000" pitchFamily="2" charset="2"/>
              <a:buChar char="q"/>
            </a:pPr>
            <a:r>
              <a:rPr lang="en-US" sz="2200" b="0" i="0" u="none" strike="noStrike" cap="none" dirty="0">
                <a:solidFill>
                  <a:schemeClr val="dk1"/>
                </a:solidFill>
                <a:latin typeface="Arial"/>
                <a:ea typeface="Arial"/>
                <a:cs typeface="Arial"/>
                <a:sym typeface="Arial"/>
              </a:rPr>
              <a:t>Champion </a:t>
            </a:r>
            <a:endParaRPr sz="2200" b="0" i="0" u="none" strike="noStrike" cap="none" dirty="0">
              <a:solidFill>
                <a:schemeClr val="dk1"/>
              </a:solidFill>
              <a:latin typeface="Arial"/>
              <a:ea typeface="Arial"/>
              <a:cs typeface="Arial"/>
              <a:sym typeface="Arial"/>
            </a:endParaRPr>
          </a:p>
          <a:p>
            <a:pPr marL="1428836" marR="0" lvl="0" indent="-342900" algn="l" rtl="0">
              <a:lnSpc>
                <a:spcPct val="100000"/>
              </a:lnSpc>
              <a:spcBef>
                <a:spcPts val="2019"/>
              </a:spcBef>
              <a:spcAft>
                <a:spcPts val="0"/>
              </a:spcAft>
              <a:buClr>
                <a:srgbClr val="000000"/>
              </a:buClr>
              <a:buSzPts val="1706"/>
              <a:buFont typeface="Wingdings" panose="05000000000000000000" pitchFamily="2" charset="2"/>
              <a:buChar char="q"/>
            </a:pPr>
            <a:r>
              <a:rPr lang="en-US" sz="2200" b="0" i="0" u="none" strike="noStrike" cap="none" dirty="0">
                <a:solidFill>
                  <a:schemeClr val="dk1"/>
                </a:solidFill>
                <a:latin typeface="Arial"/>
                <a:ea typeface="Arial"/>
                <a:cs typeface="Arial"/>
                <a:sym typeface="Arial"/>
              </a:rPr>
              <a:t> First and Second runner-up </a:t>
            </a:r>
            <a:endParaRPr sz="2200" b="0" i="0" u="none" strike="noStrike" cap="none" dirty="0">
              <a:solidFill>
                <a:schemeClr val="dk1"/>
              </a:solidFill>
              <a:latin typeface="Arial"/>
              <a:ea typeface="Arial"/>
              <a:cs typeface="Arial"/>
              <a:sym typeface="Arial"/>
            </a:endParaRPr>
          </a:p>
          <a:p>
            <a:pPr marL="1428823" marR="0" lvl="0" indent="-342900" algn="l" rtl="0">
              <a:lnSpc>
                <a:spcPct val="100000"/>
              </a:lnSpc>
              <a:spcBef>
                <a:spcPts val="2023"/>
              </a:spcBef>
              <a:spcAft>
                <a:spcPts val="0"/>
              </a:spcAft>
              <a:buClr>
                <a:srgbClr val="000000"/>
              </a:buClr>
              <a:buSzPts val="1704"/>
              <a:buFont typeface="Wingdings" panose="05000000000000000000" pitchFamily="2" charset="2"/>
              <a:buChar char="q"/>
            </a:pPr>
            <a:r>
              <a:rPr lang="en-US" sz="2200" b="0" i="0" u="none" strike="noStrike" cap="none" dirty="0">
                <a:solidFill>
                  <a:schemeClr val="dk1"/>
                </a:solidFill>
                <a:latin typeface="Arial"/>
                <a:ea typeface="Arial"/>
                <a:cs typeface="Arial"/>
                <a:sym typeface="Arial"/>
              </a:rPr>
              <a:t> 2 consolation prizes </a:t>
            </a:r>
            <a:endParaRPr sz="2200" b="0" i="0" u="none" strike="noStrike" cap="none" dirty="0">
              <a:solidFill>
                <a:schemeClr val="dk1"/>
              </a:solidFill>
              <a:latin typeface="Arial"/>
              <a:ea typeface="Arial"/>
              <a:cs typeface="Arial"/>
              <a:sym typeface="Arial"/>
            </a:endParaRPr>
          </a:p>
          <a:p>
            <a:pPr marL="1409011" marR="0" lvl="0" indent="-342900" algn="l" rtl="0">
              <a:lnSpc>
                <a:spcPct val="100000"/>
              </a:lnSpc>
              <a:spcBef>
                <a:spcPts val="2021"/>
              </a:spcBef>
              <a:spcAft>
                <a:spcPts val="0"/>
              </a:spcAft>
              <a:buClr>
                <a:srgbClr val="000000"/>
              </a:buClr>
              <a:buSzPts val="1704"/>
              <a:buFont typeface="Wingdings" panose="05000000000000000000" pitchFamily="2" charset="2"/>
              <a:buChar char="q"/>
            </a:pPr>
            <a:r>
              <a:rPr lang="en-US" sz="2200" b="0" i="0" u="none" strike="noStrike" cap="none" dirty="0">
                <a:solidFill>
                  <a:schemeClr val="dk1"/>
                </a:solidFill>
                <a:latin typeface="Arial"/>
                <a:ea typeface="Arial"/>
                <a:cs typeface="Arial"/>
                <a:sym typeface="Arial"/>
              </a:rPr>
              <a:t>Best Art Work/ poster design </a:t>
            </a:r>
            <a:endParaRPr sz="2200" b="0" i="0" u="none" strike="noStrike" cap="none" dirty="0">
              <a:solidFill>
                <a:schemeClr val="dk1"/>
              </a:solidFill>
              <a:latin typeface="Arial"/>
              <a:ea typeface="Arial"/>
              <a:cs typeface="Arial"/>
              <a:sym typeface="Arial"/>
            </a:endParaRPr>
          </a:p>
          <a:p>
            <a:pPr marL="1409011" marR="0" lvl="0" indent="-342900" algn="l" rtl="0">
              <a:lnSpc>
                <a:spcPct val="100000"/>
              </a:lnSpc>
              <a:spcBef>
                <a:spcPts val="2021"/>
              </a:spcBef>
              <a:spcAft>
                <a:spcPts val="0"/>
              </a:spcAft>
              <a:buClr>
                <a:srgbClr val="000000"/>
              </a:buClr>
              <a:buSzPts val="1704"/>
              <a:buFont typeface="Wingdings" panose="05000000000000000000" pitchFamily="2" charset="2"/>
              <a:buChar char="q"/>
            </a:pPr>
            <a:r>
              <a:rPr lang="en-US" sz="2200" b="0" i="0" u="none" strike="noStrike" cap="none" dirty="0">
                <a:solidFill>
                  <a:schemeClr val="dk1"/>
                </a:solidFill>
                <a:latin typeface="Arial"/>
                <a:ea typeface="Arial"/>
                <a:cs typeface="Arial"/>
                <a:sym typeface="Arial"/>
              </a:rPr>
              <a:t>Best Booth (voting)</a:t>
            </a:r>
            <a:endParaRPr sz="2200" b="0" i="0" u="none" strike="noStrike" cap="none" dirty="0">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5"/>
        <p:cNvGrpSpPr/>
        <p:nvPr/>
      </p:nvGrpSpPr>
      <p:grpSpPr>
        <a:xfrm>
          <a:off x="0" y="0"/>
          <a:ext cx="0" cy="0"/>
          <a:chOff x="0" y="0"/>
          <a:chExt cx="0" cy="0"/>
        </a:xfrm>
      </p:grpSpPr>
      <p:sp>
        <p:nvSpPr>
          <p:cNvPr id="166" name="Google Shape;166;p3"/>
          <p:cNvSpPr txBox="1">
            <a:spLocks noGrp="1"/>
          </p:cNvSpPr>
          <p:nvPr>
            <p:ph type="body" idx="2"/>
          </p:nvPr>
        </p:nvSpPr>
        <p:spPr>
          <a:xfrm>
            <a:off x="6188417" y="2228003"/>
            <a:ext cx="5422392" cy="3633047"/>
          </a:xfrm>
          <a:prstGeom prst="rect">
            <a:avLst/>
          </a:prstGeom>
          <a:noFill/>
          <a:ln>
            <a:noFill/>
          </a:ln>
        </p:spPr>
        <p:txBody>
          <a:bodyPr spcFirstLastPara="1" wrap="square" lIns="91425" tIns="45700" rIns="91425" bIns="45700" anchor="ctr" anchorCtr="0">
            <a:normAutofit/>
          </a:bodyPr>
          <a:lstStyle/>
          <a:p>
            <a:pPr marL="306000" lvl="0" indent="-200844" algn="l" rtl="0">
              <a:lnSpc>
                <a:spcPct val="100000"/>
              </a:lnSpc>
              <a:spcBef>
                <a:spcPts val="0"/>
              </a:spcBef>
              <a:spcAft>
                <a:spcPts val="0"/>
              </a:spcAft>
              <a:buSzPts val="1656"/>
              <a:buNone/>
            </a:pPr>
            <a:endParaRPr/>
          </a:p>
          <a:p>
            <a:pPr marL="306000" lvl="0" indent="-200844" algn="l" rtl="0">
              <a:lnSpc>
                <a:spcPct val="100000"/>
              </a:lnSpc>
              <a:spcBef>
                <a:spcPts val="960"/>
              </a:spcBef>
              <a:spcAft>
                <a:spcPts val="0"/>
              </a:spcAft>
              <a:buSzPts val="1656"/>
              <a:buNone/>
            </a:pPr>
            <a:endParaRPr/>
          </a:p>
          <a:p>
            <a:pPr marL="306000" lvl="0" indent="-200844" algn="l" rtl="0">
              <a:lnSpc>
                <a:spcPct val="100000"/>
              </a:lnSpc>
              <a:spcBef>
                <a:spcPts val="960"/>
              </a:spcBef>
              <a:spcAft>
                <a:spcPts val="0"/>
              </a:spcAft>
              <a:buSzPts val="1656"/>
              <a:buNone/>
            </a:pPr>
            <a:endParaRPr/>
          </a:p>
          <a:p>
            <a:pPr marL="306000" lvl="0" indent="-200844" algn="l" rtl="0">
              <a:lnSpc>
                <a:spcPct val="100000"/>
              </a:lnSpc>
              <a:spcBef>
                <a:spcPts val="960"/>
              </a:spcBef>
              <a:spcAft>
                <a:spcPts val="0"/>
              </a:spcAft>
              <a:buSzPts val="1656"/>
              <a:buNone/>
            </a:pPr>
            <a:endParaRPr/>
          </a:p>
          <a:p>
            <a:pPr marL="306000" lvl="0" indent="-200844" algn="l" rtl="0">
              <a:lnSpc>
                <a:spcPct val="100000"/>
              </a:lnSpc>
              <a:spcBef>
                <a:spcPts val="960"/>
              </a:spcBef>
              <a:spcAft>
                <a:spcPts val="0"/>
              </a:spcAft>
              <a:buSzPts val="1656"/>
              <a:buNone/>
            </a:pPr>
            <a:endParaRPr/>
          </a:p>
          <a:p>
            <a:pPr marL="306000" lvl="0" indent="-200844" algn="l" rtl="0">
              <a:lnSpc>
                <a:spcPct val="100000"/>
              </a:lnSpc>
              <a:spcBef>
                <a:spcPts val="960"/>
              </a:spcBef>
              <a:spcAft>
                <a:spcPts val="0"/>
              </a:spcAft>
              <a:buSzPts val="1656"/>
              <a:buNone/>
            </a:pPr>
            <a:endParaRPr/>
          </a:p>
        </p:txBody>
      </p:sp>
      <p:sp>
        <p:nvSpPr>
          <p:cNvPr id="167" name="Google Shape;167;p3"/>
          <p:cNvSpPr txBox="1">
            <a:spLocks noGrp="1"/>
          </p:cNvSpPr>
          <p:nvPr>
            <p:ph type="body" idx="1"/>
          </p:nvPr>
        </p:nvSpPr>
        <p:spPr>
          <a:xfrm>
            <a:off x="438069" y="2061026"/>
            <a:ext cx="3871537" cy="475440"/>
          </a:xfrm>
          <a:prstGeom prst="rect">
            <a:avLst/>
          </a:prstGeom>
          <a:noFill/>
          <a:ln>
            <a:noFill/>
          </a:ln>
        </p:spPr>
        <p:txBody>
          <a:bodyPr spcFirstLastPara="1" wrap="square" lIns="91425" tIns="45700" rIns="91425" bIns="45700" anchor="ctr" anchorCtr="0">
            <a:normAutofit/>
          </a:bodyPr>
          <a:lstStyle/>
          <a:p>
            <a:pPr marL="306000" lvl="0" indent="-306000" algn="l" rtl="0">
              <a:lnSpc>
                <a:spcPct val="100000"/>
              </a:lnSpc>
              <a:spcBef>
                <a:spcPts val="0"/>
              </a:spcBef>
              <a:spcAft>
                <a:spcPts val="0"/>
              </a:spcAft>
              <a:buSzPts val="1656"/>
              <a:buChar char="◼"/>
            </a:pPr>
            <a:r>
              <a:rPr lang="en-US"/>
              <a:t>https://www.greenplan.gov.sg/</a:t>
            </a:r>
            <a:endParaRPr/>
          </a:p>
        </p:txBody>
      </p:sp>
      <p:sp>
        <p:nvSpPr>
          <p:cNvPr id="168" name="Google Shape;168;p3"/>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en-US" dirty="0"/>
              <a:t>Greening the Red Dot : </a:t>
            </a:r>
            <a:r>
              <a:rPr kumimoji="0" lang="en-US" sz="2800" b="0" i="0" u="none" strike="noStrike" kern="0" cap="none" spc="0" normalizeH="0" baseline="0" noProof="0" dirty="0">
                <a:ln>
                  <a:noFill/>
                </a:ln>
                <a:solidFill>
                  <a:srgbClr val="FFFFFF"/>
                </a:solidFill>
                <a:effectLst/>
                <a:uLnTx/>
                <a:uFillTx/>
                <a:latin typeface="Gill Sans"/>
                <a:ea typeface="Gill Sans"/>
                <a:cs typeface="Gill Sans"/>
                <a:sym typeface="Gill Sans"/>
              </a:rPr>
              <a:t>Building a City in Nature and a Resilient future</a:t>
            </a:r>
            <a:endParaRPr dirty="0"/>
          </a:p>
        </p:txBody>
      </p:sp>
      <p:sp>
        <p:nvSpPr>
          <p:cNvPr id="169" name="Google Shape;169;p3"/>
          <p:cNvSpPr/>
          <p:nvPr/>
        </p:nvSpPr>
        <p:spPr>
          <a:xfrm>
            <a:off x="1080650" y="2652200"/>
            <a:ext cx="10249200" cy="3450000"/>
          </a:xfrm>
          <a:prstGeom prst="roundRect">
            <a:avLst>
              <a:gd name="adj" fmla="val 16667"/>
            </a:avLst>
          </a:prstGeom>
          <a:noFill/>
          <a:ln w="22225"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450" b="1" i="0" u="none" strike="noStrike" cap="none" dirty="0">
                <a:solidFill>
                  <a:srgbClr val="202122"/>
                </a:solidFill>
                <a:highlight>
                  <a:srgbClr val="FFFFFF"/>
                </a:highlight>
                <a:latin typeface="Arial"/>
                <a:ea typeface="Arial"/>
                <a:cs typeface="Arial"/>
                <a:sym typeface="Arial"/>
              </a:rPr>
              <a:t>Greening</a:t>
            </a:r>
            <a:r>
              <a:rPr lang="en-US" sz="2450" b="0" i="0" u="none" strike="noStrike" cap="none" dirty="0">
                <a:solidFill>
                  <a:srgbClr val="202122"/>
                </a:solidFill>
                <a:highlight>
                  <a:srgbClr val="FFFFFF"/>
                </a:highlight>
                <a:latin typeface="Arial"/>
                <a:ea typeface="Arial"/>
                <a:cs typeface="Arial"/>
                <a:sym typeface="Arial"/>
              </a:rPr>
              <a:t> is the process of </a:t>
            </a:r>
            <a:r>
              <a:rPr lang="en-US" sz="2450" b="0" i="1" u="none" strike="noStrike" cap="none" dirty="0">
                <a:solidFill>
                  <a:srgbClr val="202122"/>
                </a:solidFill>
                <a:highlight>
                  <a:srgbClr val="FFFFFF"/>
                </a:highlight>
                <a:latin typeface="Arial"/>
                <a:ea typeface="Arial"/>
                <a:cs typeface="Arial"/>
                <a:sym typeface="Arial"/>
              </a:rPr>
              <a:t>transforming living environments</a:t>
            </a:r>
            <a:r>
              <a:rPr lang="en-US" sz="2450" b="0" i="0" u="none" strike="noStrike" cap="none" dirty="0">
                <a:solidFill>
                  <a:srgbClr val="202122"/>
                </a:solidFill>
                <a:highlight>
                  <a:srgbClr val="FFFFFF"/>
                </a:highlight>
                <a:latin typeface="Arial"/>
                <a:ea typeface="Arial"/>
                <a:cs typeface="Arial"/>
                <a:sym typeface="Arial"/>
              </a:rPr>
              <a:t>, and also artifacts such as a space, a</a:t>
            </a:r>
            <a:r>
              <a:rPr lang="en-US" sz="2450" b="0" i="0" u="none" strike="noStrike" cap="none" dirty="0">
                <a:solidFill>
                  <a:schemeClr val="dk1"/>
                </a:solidFill>
                <a:highlight>
                  <a:srgbClr val="FFFFFF"/>
                </a:highlight>
                <a:latin typeface="Arial"/>
                <a:ea typeface="Arial"/>
                <a:cs typeface="Arial"/>
                <a:sym typeface="Arial"/>
              </a:rPr>
              <a:t> </a:t>
            </a:r>
            <a:r>
              <a:rPr lang="en-US" sz="2450" b="0" i="0" u="none" strike="noStrike" cap="none" dirty="0">
                <a:solidFill>
                  <a:schemeClr val="dk1"/>
                </a:solidFill>
                <a:highlight>
                  <a:srgbClr val="FFFFFF"/>
                </a:highlight>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lifestyle</a:t>
            </a:r>
            <a:r>
              <a:rPr lang="en-US" sz="2450" b="0" i="0" u="none" strike="noStrike" cap="none" dirty="0">
                <a:solidFill>
                  <a:srgbClr val="202122"/>
                </a:solidFill>
                <a:highlight>
                  <a:srgbClr val="FFFFFF"/>
                </a:highlight>
                <a:latin typeface="Arial"/>
                <a:ea typeface="Arial"/>
                <a:cs typeface="Arial"/>
                <a:sym typeface="Arial"/>
              </a:rPr>
              <a:t> or a</a:t>
            </a:r>
            <a:r>
              <a:rPr lang="en-US" sz="2450" b="0" i="0" u="none" strike="noStrike" cap="none" dirty="0">
                <a:solidFill>
                  <a:schemeClr val="dk1"/>
                </a:solidFill>
                <a:highlight>
                  <a:srgbClr val="FFFFFF"/>
                </a:highlight>
                <a:latin typeface="Arial"/>
                <a:ea typeface="Arial"/>
                <a:cs typeface="Arial"/>
                <a:sym typeface="Arial"/>
              </a:rPr>
              <a:t> </a:t>
            </a:r>
            <a:r>
              <a:rPr lang="en-US" sz="2450" b="0" i="0" u="none" strike="noStrike" cap="none" dirty="0">
                <a:solidFill>
                  <a:schemeClr val="dk1"/>
                </a:solidFill>
                <a:highlight>
                  <a:srgbClr val="FFFFFF"/>
                </a:highlight>
                <a:uFill>
                  <a:noFill/>
                </a:uFill>
                <a:latin typeface="Arial"/>
                <a:ea typeface="Arial"/>
                <a:cs typeface="Arial"/>
                <a:sym typeface="Arial"/>
                <a:hlinkClick r:id="rId4">
                  <a:extLst>
                    <a:ext uri="{A12FA001-AC4F-418D-AE19-62706E023703}">
                      <ahyp:hlinkClr xmlns:ahyp="http://schemas.microsoft.com/office/drawing/2018/hyperlinkcolor" val="tx"/>
                    </a:ext>
                  </a:extLst>
                </a:hlinkClick>
              </a:rPr>
              <a:t>brand image</a:t>
            </a:r>
            <a:r>
              <a:rPr lang="en-US" sz="2450" b="0" i="0" u="none" strike="noStrike" cap="none" dirty="0">
                <a:solidFill>
                  <a:schemeClr val="dk1"/>
                </a:solidFill>
                <a:highlight>
                  <a:srgbClr val="FFFFFF"/>
                </a:highlight>
                <a:latin typeface="Arial"/>
                <a:ea typeface="Arial"/>
                <a:cs typeface="Arial"/>
                <a:sym typeface="Arial"/>
              </a:rPr>
              <a:t>, </a:t>
            </a:r>
            <a:r>
              <a:rPr lang="en-US" sz="2450" b="0" i="1" u="none" strike="noStrike" cap="none" dirty="0">
                <a:solidFill>
                  <a:schemeClr val="dk1"/>
                </a:solidFill>
                <a:highlight>
                  <a:srgbClr val="FFFFFF"/>
                </a:highlight>
                <a:latin typeface="Arial"/>
                <a:ea typeface="Arial"/>
                <a:cs typeface="Arial"/>
                <a:sym typeface="Arial"/>
              </a:rPr>
              <a:t>into a more </a:t>
            </a:r>
            <a:r>
              <a:rPr lang="en-US" sz="2450" b="0" i="1" u="none" strike="noStrike" cap="none" dirty="0">
                <a:solidFill>
                  <a:schemeClr val="dk1"/>
                </a:solidFill>
                <a:highlight>
                  <a:srgbClr val="FFFFFF"/>
                </a:highlight>
                <a:uFill>
                  <a:noFill/>
                </a:uFill>
                <a:latin typeface="Arial"/>
                <a:ea typeface="Arial"/>
                <a:cs typeface="Arial"/>
                <a:sym typeface="Arial"/>
                <a:hlinkClick r:id="rId5">
                  <a:extLst>
                    <a:ext uri="{A12FA001-AC4F-418D-AE19-62706E023703}">
                      <ahyp:hlinkClr xmlns:ahyp="http://schemas.microsoft.com/office/drawing/2018/hyperlinkcolor" val="tx"/>
                    </a:ext>
                  </a:extLst>
                </a:hlinkClick>
              </a:rPr>
              <a:t>environmentally friendly</a:t>
            </a:r>
            <a:r>
              <a:rPr lang="en-US" sz="2450" b="0" i="0" u="none" strike="noStrike" cap="none" dirty="0">
                <a:solidFill>
                  <a:schemeClr val="dk1"/>
                </a:solidFill>
                <a:highlight>
                  <a:srgbClr val="FFFFFF"/>
                </a:highlight>
                <a:latin typeface="Arial"/>
                <a:ea typeface="Arial"/>
                <a:cs typeface="Arial"/>
                <a:sym typeface="Arial"/>
              </a:rPr>
              <a:t> version (i.e. 'greening your home' or 'greening your office'). The act of greening generally involves </a:t>
            </a:r>
            <a:r>
              <a:rPr lang="en-US" sz="2450" b="0" i="1" u="none" strike="noStrike" cap="none" dirty="0">
                <a:solidFill>
                  <a:schemeClr val="dk1"/>
                </a:solidFill>
                <a:highlight>
                  <a:srgbClr val="FFFFFF"/>
                </a:highlight>
                <a:latin typeface="Arial"/>
                <a:ea typeface="Arial"/>
                <a:cs typeface="Arial"/>
                <a:sym typeface="Arial"/>
              </a:rPr>
              <a:t>incorporating more environmentally friendly systems into one's environment</a:t>
            </a:r>
            <a:r>
              <a:rPr lang="en-US" sz="2450" b="0" i="0" u="none" strike="noStrike" cap="none" dirty="0">
                <a:solidFill>
                  <a:schemeClr val="dk1"/>
                </a:solidFill>
                <a:highlight>
                  <a:srgbClr val="FFFFFF"/>
                </a:highlight>
                <a:latin typeface="Arial"/>
                <a:ea typeface="Arial"/>
                <a:cs typeface="Arial"/>
                <a:sym typeface="Arial"/>
              </a:rPr>
              <a:t>, such as the </a:t>
            </a:r>
            <a:r>
              <a:rPr lang="en-US" sz="2450" b="0" i="0" u="none" strike="noStrike" cap="none" dirty="0">
                <a:solidFill>
                  <a:schemeClr val="dk1"/>
                </a:solidFill>
                <a:highlight>
                  <a:srgbClr val="FFFFFF"/>
                </a:highlight>
                <a:uFill>
                  <a:noFill/>
                </a:uFill>
                <a:latin typeface="Arial"/>
                <a:ea typeface="Arial"/>
                <a:cs typeface="Arial"/>
                <a:sym typeface="Arial"/>
                <a:hlinkClick r:id="rId6">
                  <a:extLst>
                    <a:ext uri="{A12FA001-AC4F-418D-AE19-62706E023703}">
                      <ahyp:hlinkClr xmlns:ahyp="http://schemas.microsoft.com/office/drawing/2018/hyperlinkcolor" val="tx"/>
                    </a:ext>
                  </a:extLst>
                </a:hlinkClick>
              </a:rPr>
              <a:t>home</a:t>
            </a:r>
            <a:r>
              <a:rPr lang="en-US" sz="2450" b="0" i="0" u="none" strike="noStrike" cap="none" dirty="0">
                <a:solidFill>
                  <a:schemeClr val="dk1"/>
                </a:solidFill>
                <a:highlight>
                  <a:srgbClr val="FFFFFF"/>
                </a:highlight>
                <a:latin typeface="Arial"/>
                <a:ea typeface="Arial"/>
                <a:cs typeface="Arial"/>
                <a:sym typeface="Arial"/>
              </a:rPr>
              <a:t>, w</a:t>
            </a:r>
            <a:r>
              <a:rPr lang="en-US" sz="2450" b="0" i="0" u="none" strike="noStrike" cap="none" dirty="0">
                <a:solidFill>
                  <a:srgbClr val="202122"/>
                </a:solidFill>
                <a:highlight>
                  <a:srgbClr val="FFFFFF"/>
                </a:highlight>
                <a:latin typeface="Arial"/>
                <a:ea typeface="Arial"/>
                <a:cs typeface="Arial"/>
                <a:sym typeface="Arial"/>
              </a:rPr>
              <a:t>ork place, and general lifestyle.</a:t>
            </a:r>
            <a:endParaRPr sz="2450" b="0" i="0" u="none" strike="noStrike" cap="none" dirty="0">
              <a:solidFill>
                <a:srgbClr val="202122"/>
              </a:solidFill>
              <a:highlight>
                <a:srgbClr val="FFFFFF"/>
              </a:highlight>
              <a:latin typeface="Arial"/>
              <a:ea typeface="Arial"/>
              <a:cs typeface="Arial"/>
              <a:sym typeface="Arial"/>
            </a:endParaRPr>
          </a:p>
          <a:p>
            <a:pPr marL="0" marR="0" lvl="0" indent="0" algn="r" rtl="0">
              <a:lnSpc>
                <a:spcPct val="100000"/>
              </a:lnSpc>
              <a:spcBef>
                <a:spcPts val="0"/>
              </a:spcBef>
              <a:spcAft>
                <a:spcPts val="0"/>
              </a:spcAft>
              <a:buClr>
                <a:srgbClr val="000000"/>
              </a:buClr>
              <a:buSzPts val="1800"/>
              <a:buFont typeface="Arial"/>
              <a:buNone/>
            </a:pPr>
            <a:r>
              <a:rPr lang="en-US" sz="1000" b="0" i="0" u="none" strike="noStrike" cap="none" dirty="0">
                <a:solidFill>
                  <a:srgbClr val="202122"/>
                </a:solidFill>
                <a:highlight>
                  <a:srgbClr val="FFFFFF"/>
                </a:highlight>
                <a:latin typeface="Arial"/>
                <a:ea typeface="Arial"/>
                <a:cs typeface="Arial"/>
                <a:sym typeface="Arial"/>
              </a:rPr>
              <a:t>*</a:t>
            </a:r>
            <a:r>
              <a:rPr lang="en-US" sz="1000" b="0" i="0" u="none" strike="noStrike" cap="none" dirty="0" err="1">
                <a:solidFill>
                  <a:srgbClr val="202122"/>
                </a:solidFill>
                <a:highlight>
                  <a:srgbClr val="FFFFFF"/>
                </a:highlight>
                <a:latin typeface="Arial"/>
                <a:ea typeface="Arial"/>
                <a:cs typeface="Arial"/>
                <a:sym typeface="Arial"/>
              </a:rPr>
              <a:t>wikipedia</a:t>
            </a:r>
            <a:endParaRPr sz="1000" b="0" i="0" u="none" strike="noStrike" cap="none" dirty="0">
              <a:solidFill>
                <a:srgbClr val="202122"/>
              </a:solidFill>
              <a:highlight>
                <a:srgbClr val="FFFFFF"/>
              </a:highlight>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3"/>
        <p:cNvGrpSpPr/>
        <p:nvPr/>
      </p:nvGrpSpPr>
      <p:grpSpPr>
        <a:xfrm>
          <a:off x="0" y="0"/>
          <a:ext cx="0" cy="0"/>
          <a:chOff x="0" y="0"/>
          <a:chExt cx="0" cy="0"/>
        </a:xfrm>
      </p:grpSpPr>
      <p:sp>
        <p:nvSpPr>
          <p:cNvPr id="534" name="Google Shape;534;g11b0cafc4d0_1_342"/>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FFFEFF"/>
              </a:buClr>
              <a:buSzPts val="2800"/>
              <a:buFont typeface="Gill Sans"/>
              <a:buNone/>
            </a:pPr>
            <a:r>
              <a:rPr lang="en-US">
                <a:solidFill>
                  <a:srgbClr val="FFFEFF"/>
                </a:solidFill>
              </a:rPr>
              <a:t>ZOOM MEETING FLOW</a:t>
            </a:r>
            <a:endParaRPr>
              <a:solidFill>
                <a:srgbClr val="FFFEFF"/>
              </a:solidFill>
            </a:endParaRPr>
          </a:p>
        </p:txBody>
      </p:sp>
      <p:grpSp>
        <p:nvGrpSpPr>
          <p:cNvPr id="535" name="Google Shape;535;g11b0cafc4d0_1_342"/>
          <p:cNvGrpSpPr/>
          <p:nvPr/>
        </p:nvGrpSpPr>
        <p:grpSpPr>
          <a:xfrm>
            <a:off x="718327" y="2709595"/>
            <a:ext cx="10755373" cy="2621497"/>
            <a:chOff x="137302" y="528370"/>
            <a:chExt cx="10755373" cy="2621497"/>
          </a:xfrm>
        </p:grpSpPr>
        <p:sp>
          <p:nvSpPr>
            <p:cNvPr id="536" name="Google Shape;536;g11b0cafc4d0_1_342"/>
            <p:cNvSpPr/>
            <p:nvPr/>
          </p:nvSpPr>
          <p:spPr>
            <a:xfrm>
              <a:off x="600792" y="528370"/>
              <a:ext cx="1449900" cy="1449900"/>
            </a:xfrm>
            <a:prstGeom prst="ellipse">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 name="Google Shape;537;g11b0cafc4d0_1_342"/>
            <p:cNvSpPr/>
            <p:nvPr/>
          </p:nvSpPr>
          <p:spPr>
            <a:xfrm>
              <a:off x="909785" y="837363"/>
              <a:ext cx="831900" cy="831900"/>
            </a:xfrm>
            <a:prstGeom prst="rect">
              <a:avLst/>
            </a:prstGeom>
            <a:blipFill rotWithShape="1">
              <a:blip r:embed="rId3">
                <a:alphaModFix/>
              </a:blip>
              <a:stretch>
                <a:fillRect/>
              </a:stretch>
            </a:blipFill>
            <a:ln w="22225" cap="rnd"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g11b0cafc4d0_1_342"/>
            <p:cNvSpPr/>
            <p:nvPr/>
          </p:nvSpPr>
          <p:spPr>
            <a:xfrm>
              <a:off x="137302" y="2429867"/>
              <a:ext cx="2376900"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g11b0cafc4d0_1_342"/>
            <p:cNvSpPr txBox="1"/>
            <p:nvPr/>
          </p:nvSpPr>
          <p:spPr>
            <a:xfrm>
              <a:off x="137302" y="2429867"/>
              <a:ext cx="2376900" cy="720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Gill Sans"/>
                  <a:ea typeface="Gill Sans"/>
                  <a:cs typeface="Gill Sans"/>
                  <a:sym typeface="Gill Sans"/>
                </a:rPr>
                <a:t>UNDERSTANDING THE THEME</a:t>
              </a:r>
              <a:endParaRPr sz="2200" b="0" i="0" u="none" strike="noStrike" cap="none">
                <a:solidFill>
                  <a:schemeClr val="dk1"/>
                </a:solidFill>
                <a:latin typeface="Gill Sans"/>
                <a:ea typeface="Gill Sans"/>
                <a:cs typeface="Gill Sans"/>
                <a:sym typeface="Gill Sans"/>
              </a:endParaRPr>
            </a:p>
          </p:txBody>
        </p:sp>
        <p:sp>
          <p:nvSpPr>
            <p:cNvPr id="540" name="Google Shape;540;g11b0cafc4d0_1_342"/>
            <p:cNvSpPr/>
            <p:nvPr/>
          </p:nvSpPr>
          <p:spPr>
            <a:xfrm>
              <a:off x="3393616" y="528370"/>
              <a:ext cx="1449900" cy="1449900"/>
            </a:xfrm>
            <a:prstGeom prst="ellipse">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g11b0cafc4d0_1_342"/>
            <p:cNvSpPr/>
            <p:nvPr/>
          </p:nvSpPr>
          <p:spPr>
            <a:xfrm>
              <a:off x="3489068" y="797798"/>
              <a:ext cx="1259100" cy="806700"/>
            </a:xfrm>
            <a:prstGeom prst="rect">
              <a:avLst/>
            </a:prstGeom>
            <a:blipFill rotWithShape="1">
              <a:blip r:embed="rId4">
                <a:alphaModFix/>
              </a:blip>
              <a:stretch>
                <a:fillRect l="-21994" r="-21994"/>
              </a:stretch>
            </a:blipFill>
            <a:ln w="22225" cap="rnd"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g11b0cafc4d0_1_342"/>
            <p:cNvSpPr/>
            <p:nvPr/>
          </p:nvSpPr>
          <p:spPr>
            <a:xfrm>
              <a:off x="2930126" y="2429867"/>
              <a:ext cx="2376900"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g11b0cafc4d0_1_342"/>
            <p:cNvSpPr txBox="1"/>
            <p:nvPr/>
          </p:nvSpPr>
          <p:spPr>
            <a:xfrm>
              <a:off x="2930126" y="2429867"/>
              <a:ext cx="2376900" cy="720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Gill Sans"/>
                  <a:ea typeface="Gill Sans"/>
                  <a:cs typeface="Gill Sans"/>
                  <a:sym typeface="Gill Sans"/>
                </a:rPr>
                <a:t>POSSIBLE GAME IDEAS</a:t>
              </a:r>
              <a:endParaRPr sz="2200" b="0" i="0" u="none" strike="noStrike" cap="none">
                <a:solidFill>
                  <a:schemeClr val="dk1"/>
                </a:solidFill>
                <a:latin typeface="Gill Sans"/>
                <a:ea typeface="Gill Sans"/>
                <a:cs typeface="Gill Sans"/>
                <a:sym typeface="Gill Sans"/>
              </a:endParaRPr>
            </a:p>
          </p:txBody>
        </p:sp>
        <p:sp>
          <p:nvSpPr>
            <p:cNvPr id="544" name="Google Shape;544;g11b0cafc4d0_1_342"/>
            <p:cNvSpPr/>
            <p:nvPr/>
          </p:nvSpPr>
          <p:spPr>
            <a:xfrm>
              <a:off x="6186441" y="528370"/>
              <a:ext cx="1449900" cy="1449900"/>
            </a:xfrm>
            <a:prstGeom prst="ellipse">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g11b0cafc4d0_1_342"/>
            <p:cNvSpPr/>
            <p:nvPr/>
          </p:nvSpPr>
          <p:spPr>
            <a:xfrm>
              <a:off x="5722951" y="2429867"/>
              <a:ext cx="2376900"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g11b0cafc4d0_1_342"/>
            <p:cNvSpPr txBox="1"/>
            <p:nvPr/>
          </p:nvSpPr>
          <p:spPr>
            <a:xfrm>
              <a:off x="5722951" y="2429867"/>
              <a:ext cx="2376900" cy="720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Gill Sans"/>
                  <a:ea typeface="Gill Sans"/>
                  <a:cs typeface="Gill Sans"/>
                  <a:sym typeface="Gill Sans"/>
                </a:rPr>
                <a:t>COMPETITION MATTERS</a:t>
              </a:r>
              <a:endParaRPr sz="2200" b="0" i="0" u="none" strike="noStrike" cap="none">
                <a:solidFill>
                  <a:schemeClr val="dk1"/>
                </a:solidFill>
                <a:latin typeface="Gill Sans"/>
                <a:ea typeface="Gill Sans"/>
                <a:cs typeface="Gill Sans"/>
                <a:sym typeface="Gill Sans"/>
              </a:endParaRPr>
            </a:p>
          </p:txBody>
        </p:sp>
        <p:sp>
          <p:nvSpPr>
            <p:cNvPr id="547" name="Google Shape;547;g11b0cafc4d0_1_342"/>
            <p:cNvSpPr/>
            <p:nvPr/>
          </p:nvSpPr>
          <p:spPr>
            <a:xfrm>
              <a:off x="8979265" y="528370"/>
              <a:ext cx="1449900" cy="1449900"/>
            </a:xfrm>
            <a:prstGeom prst="ellipse">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g11b0cafc4d0_1_342"/>
            <p:cNvSpPr/>
            <p:nvPr/>
          </p:nvSpPr>
          <p:spPr>
            <a:xfrm>
              <a:off x="9288259" y="837363"/>
              <a:ext cx="831900" cy="831900"/>
            </a:xfrm>
            <a:prstGeom prst="rect">
              <a:avLst/>
            </a:prstGeom>
            <a:blipFill rotWithShape="1">
              <a:blip r:embed="rId5">
                <a:alphaModFix/>
              </a:blip>
              <a:stretch>
                <a:fillRect/>
              </a:stretch>
            </a:blipFill>
            <a:ln w="22225" cap="rnd"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g11b0cafc4d0_1_342"/>
            <p:cNvSpPr/>
            <p:nvPr/>
          </p:nvSpPr>
          <p:spPr>
            <a:xfrm>
              <a:off x="8515775" y="2429867"/>
              <a:ext cx="2376900"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g11b0cafc4d0_1_342"/>
            <p:cNvSpPr txBox="1"/>
            <p:nvPr/>
          </p:nvSpPr>
          <p:spPr>
            <a:xfrm>
              <a:off x="8515775" y="2429867"/>
              <a:ext cx="2376900"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00000"/>
                </a:buClr>
                <a:buSzPts val="2200"/>
                <a:buFont typeface="Arial"/>
                <a:buNone/>
              </a:pPr>
              <a:r>
                <a:rPr lang="en-US" sz="2200" b="0" i="0" u="none" strike="noStrike" cap="none">
                  <a:solidFill>
                    <a:schemeClr val="dk1"/>
                  </a:solidFill>
                  <a:latin typeface="Gill Sans"/>
                  <a:ea typeface="Gill Sans"/>
                  <a:cs typeface="Gill Sans"/>
                  <a:sym typeface="Gill Sans"/>
                </a:rPr>
                <a:t>IMPORTANT DATES</a:t>
              </a:r>
              <a:endParaRPr sz="2200" b="0" i="0" u="none" strike="noStrike" cap="none">
                <a:solidFill>
                  <a:schemeClr val="dk1"/>
                </a:solidFill>
                <a:latin typeface="Gill Sans"/>
                <a:ea typeface="Gill Sans"/>
                <a:cs typeface="Gill Sans"/>
                <a:sym typeface="Gill Sans"/>
              </a:endParaRPr>
            </a:p>
          </p:txBody>
        </p:sp>
      </p:grpSp>
      <p:pic>
        <p:nvPicPr>
          <p:cNvPr id="551" name="Google Shape;551;g11b0cafc4d0_1_342"/>
          <p:cNvPicPr preferRelativeResize="0"/>
          <p:nvPr/>
        </p:nvPicPr>
        <p:blipFill rotWithShape="1">
          <a:blip r:embed="rId6">
            <a:alphaModFix/>
          </a:blip>
          <a:srcRect/>
          <a:stretch/>
        </p:blipFill>
        <p:spPr>
          <a:xfrm>
            <a:off x="6864625" y="2795362"/>
            <a:ext cx="1267276" cy="1267276"/>
          </a:xfrm>
          <a:prstGeom prst="rect">
            <a:avLst/>
          </a:prstGeom>
          <a:noFill/>
          <a:ln w="22225" cap="rnd" cmpd="sng">
            <a:solidFill>
              <a:schemeClr val="lt1"/>
            </a:solidFill>
            <a:prstDash val="solid"/>
            <a:round/>
            <a:headEnd type="none" w="sm" len="sm"/>
            <a:tailEnd type="none" w="sm" len="sm"/>
          </a:ln>
        </p:spPr>
      </p:pic>
      <p:sp>
        <p:nvSpPr>
          <p:cNvPr id="552" name="Google Shape;552;g11b0cafc4d0_1_342"/>
          <p:cNvSpPr/>
          <p:nvPr/>
        </p:nvSpPr>
        <p:spPr>
          <a:xfrm>
            <a:off x="1273525" y="5399898"/>
            <a:ext cx="1266600" cy="1124100"/>
          </a:xfrm>
          <a:prstGeom prst="rect">
            <a:avLst/>
          </a:prstGeom>
          <a:blipFill rotWithShape="1">
            <a:blip r:embed="rId7">
              <a:alphaModFix/>
            </a:blip>
            <a:stretch>
              <a:fillRect/>
            </a:stretch>
          </a:blipFill>
          <a:ln w="22225" cap="rnd"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g11b0cafc4d0_1_342"/>
          <p:cNvSpPr/>
          <p:nvPr/>
        </p:nvSpPr>
        <p:spPr>
          <a:xfrm>
            <a:off x="6832975" y="5463622"/>
            <a:ext cx="1266600" cy="1124100"/>
          </a:xfrm>
          <a:prstGeom prst="rect">
            <a:avLst/>
          </a:prstGeom>
          <a:blipFill rotWithShape="1">
            <a:blip r:embed="rId7">
              <a:alphaModFix/>
            </a:blip>
            <a:stretch>
              <a:fillRect/>
            </a:stretch>
          </a:blipFill>
          <a:ln w="22225" cap="rnd"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54" name="Google Shape;554;g11b0cafc4d0_1_342"/>
          <p:cNvPicPr preferRelativeResize="0"/>
          <p:nvPr/>
        </p:nvPicPr>
        <p:blipFill rotWithShape="1">
          <a:blip r:embed="rId8">
            <a:alphaModFix/>
          </a:blip>
          <a:srcRect/>
          <a:stretch/>
        </p:blipFill>
        <p:spPr>
          <a:xfrm>
            <a:off x="8405350" y="6372225"/>
            <a:ext cx="3752850" cy="485775"/>
          </a:xfrm>
          <a:prstGeom prst="rect">
            <a:avLst/>
          </a:prstGeom>
          <a:noFill/>
          <a:ln>
            <a:noFill/>
          </a:ln>
        </p:spPr>
      </p:pic>
      <p:sp>
        <p:nvSpPr>
          <p:cNvPr id="555" name="Google Shape;555;g11b0cafc4d0_1_342"/>
          <p:cNvSpPr/>
          <p:nvPr/>
        </p:nvSpPr>
        <p:spPr>
          <a:xfrm>
            <a:off x="4053250" y="5463622"/>
            <a:ext cx="1266600" cy="1124100"/>
          </a:xfrm>
          <a:prstGeom prst="rect">
            <a:avLst/>
          </a:prstGeom>
          <a:blipFill rotWithShape="1">
            <a:blip r:embed="rId7">
              <a:alphaModFix/>
            </a:blip>
            <a:stretch>
              <a:fillRect/>
            </a:stretch>
          </a:blipFill>
          <a:ln w="22225" cap="rnd"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3"/>
                                        </p:tgtEl>
                                        <p:attrNameLst>
                                          <p:attrName>style.visibility</p:attrName>
                                        </p:attrNameLst>
                                      </p:cBhvr>
                                      <p:to>
                                        <p:strVal val="visible"/>
                                      </p:to>
                                    </p:set>
                                    <p:animEffect transition="in" filter="fade">
                                      <p:cBhvr>
                                        <p:cTn id="7" dur="1000"/>
                                        <p:tgtEl>
                                          <p:spTgt spid="5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0"/>
        <p:cNvGrpSpPr/>
        <p:nvPr/>
      </p:nvGrpSpPr>
      <p:grpSpPr>
        <a:xfrm>
          <a:off x="0" y="0"/>
          <a:ext cx="0" cy="0"/>
          <a:chOff x="0" y="0"/>
          <a:chExt cx="0" cy="0"/>
        </a:xfrm>
      </p:grpSpPr>
      <p:sp>
        <p:nvSpPr>
          <p:cNvPr id="561" name="Google Shape;561;g213f4df08fe_0_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pic>
        <p:nvPicPr>
          <p:cNvPr id="562" name="Google Shape;562;g213f4df08fe_0_2" descr="Digital Numbers"/>
          <p:cNvPicPr preferRelativeResize="0"/>
          <p:nvPr/>
        </p:nvPicPr>
        <p:blipFill rotWithShape="1">
          <a:blip r:embed="rId3">
            <a:alphaModFix/>
          </a:blip>
          <a:srcRect t="10679" r="9090" b="12709"/>
          <a:stretch/>
        </p:blipFill>
        <p:spPr>
          <a:xfrm>
            <a:off x="20" y="10"/>
            <a:ext cx="12191977" cy="6857990"/>
          </a:xfrm>
          <a:prstGeom prst="rect">
            <a:avLst/>
          </a:prstGeom>
          <a:noFill/>
          <a:ln>
            <a:noFill/>
          </a:ln>
        </p:spPr>
      </p:pic>
      <p:grpSp>
        <p:nvGrpSpPr>
          <p:cNvPr id="563" name="Google Shape;563;g213f4df08fe_0_2"/>
          <p:cNvGrpSpPr/>
          <p:nvPr/>
        </p:nvGrpSpPr>
        <p:grpSpPr>
          <a:xfrm>
            <a:off x="438071" y="457199"/>
            <a:ext cx="8102265" cy="5935267"/>
            <a:chOff x="438067" y="457200"/>
            <a:chExt cx="7506963" cy="5935267"/>
          </a:xfrm>
        </p:grpSpPr>
        <p:sp>
          <p:nvSpPr>
            <p:cNvPr id="564" name="Google Shape;564;g213f4df08fe_0_2"/>
            <p:cNvSpPr/>
            <p:nvPr/>
          </p:nvSpPr>
          <p:spPr>
            <a:xfrm>
              <a:off x="438067" y="618067"/>
              <a:ext cx="7503600" cy="5774400"/>
            </a:xfrm>
            <a:prstGeom prst="rect">
              <a:avLst/>
            </a:prstGeom>
            <a:solidFill>
              <a:schemeClr val="accent1">
                <a:alpha val="9607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g213f4df08fe_0_2"/>
            <p:cNvSpPr/>
            <p:nvPr/>
          </p:nvSpPr>
          <p:spPr>
            <a:xfrm>
              <a:off x="438068" y="457200"/>
              <a:ext cx="3703200" cy="95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g213f4df08fe_0_2"/>
            <p:cNvSpPr/>
            <p:nvPr/>
          </p:nvSpPr>
          <p:spPr>
            <a:xfrm>
              <a:off x="4241830" y="457200"/>
              <a:ext cx="3703200" cy="91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67" name="Google Shape;567;g213f4df08fe_0_2"/>
          <p:cNvSpPr txBox="1">
            <a:spLocks noGrp="1"/>
          </p:cNvSpPr>
          <p:nvPr>
            <p:ph type="title"/>
          </p:nvPr>
        </p:nvSpPr>
        <p:spPr>
          <a:xfrm>
            <a:off x="882450" y="69850"/>
            <a:ext cx="7213500" cy="593100"/>
          </a:xfrm>
          <a:prstGeom prst="rect">
            <a:avLst/>
          </a:prstGeom>
          <a:solidFill>
            <a:schemeClr val="accent1"/>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2800"/>
              <a:buFont typeface="Gill Sans"/>
              <a:buNone/>
            </a:pPr>
            <a:r>
              <a:rPr lang="en-US" sz="4000" u="sng"/>
              <a:t>Important dates</a:t>
            </a:r>
            <a:endParaRPr sz="4000" u="sng"/>
          </a:p>
        </p:txBody>
      </p:sp>
      <p:sp>
        <p:nvSpPr>
          <p:cNvPr id="568" name="Google Shape;568;g213f4df08fe_0_2"/>
          <p:cNvSpPr txBox="1"/>
          <p:nvPr/>
        </p:nvSpPr>
        <p:spPr>
          <a:xfrm>
            <a:off x="867625" y="1858200"/>
            <a:ext cx="7213500" cy="955800"/>
          </a:xfrm>
          <a:prstGeom prst="rect">
            <a:avLst/>
          </a:prstGeom>
          <a:solidFill>
            <a:srgbClr val="609EC1"/>
          </a:solidFill>
          <a:ln>
            <a:noFill/>
          </a:ln>
        </p:spPr>
        <p:txBody>
          <a:bodyPr spcFirstLastPara="1" wrap="square" lIns="565775" tIns="53325" rIns="53325" bIns="53325" anchor="ctr" anchorCtr="0">
            <a:noAutofit/>
          </a:bodyPr>
          <a:lstStyle/>
          <a:p>
            <a:pPr marL="0" marR="0" lvl="0" indent="0" algn="l" rtl="0">
              <a:lnSpc>
                <a:spcPct val="100000"/>
              </a:lnSpc>
              <a:spcBef>
                <a:spcPts val="0"/>
              </a:spcBef>
              <a:spcAft>
                <a:spcPts val="0"/>
              </a:spcAft>
              <a:buClr>
                <a:schemeClr val="dk1"/>
              </a:buClr>
              <a:buSzPts val="2100"/>
              <a:buFont typeface="Arial"/>
              <a:buNone/>
            </a:pPr>
            <a:r>
              <a:rPr lang="en-US" sz="2400" b="0" i="0" u="none" strike="noStrike" cap="none" dirty="0">
                <a:solidFill>
                  <a:schemeClr val="lt1"/>
                </a:solidFill>
                <a:latin typeface="Gill Sans"/>
                <a:ea typeface="Gill Sans"/>
                <a:cs typeface="Gill Sans"/>
                <a:sym typeface="Gill Sans"/>
              </a:rPr>
              <a:t>1</a:t>
            </a:r>
            <a:r>
              <a:rPr lang="en-US" sz="2400" b="0" i="0" u="none" strike="noStrike" cap="none" baseline="30000" dirty="0">
                <a:solidFill>
                  <a:schemeClr val="lt1"/>
                </a:solidFill>
                <a:latin typeface="Gill Sans"/>
                <a:ea typeface="Gill Sans"/>
                <a:cs typeface="Gill Sans"/>
                <a:sym typeface="Gill Sans"/>
              </a:rPr>
              <a:t>st</a:t>
            </a:r>
            <a:r>
              <a:rPr lang="en-US" sz="2400" b="0" i="0" u="none" strike="noStrike" cap="none" dirty="0">
                <a:solidFill>
                  <a:schemeClr val="lt1"/>
                </a:solidFill>
                <a:latin typeface="Gill Sans"/>
                <a:ea typeface="Gill Sans"/>
                <a:cs typeface="Gill Sans"/>
                <a:sym typeface="Gill Sans"/>
              </a:rPr>
              <a:t> submission - Proposals, names of participants</a:t>
            </a:r>
            <a:endParaRPr sz="2400" b="0" i="0" u="none" strike="noStrike" cap="none" dirty="0">
              <a:solidFill>
                <a:schemeClr val="lt1"/>
              </a:solidFill>
              <a:latin typeface="Gill Sans"/>
              <a:ea typeface="Gill Sans"/>
              <a:cs typeface="Gill Sans"/>
              <a:sym typeface="Gill Sans"/>
            </a:endParaRPr>
          </a:p>
          <a:p>
            <a:pPr marL="0" marR="0" lvl="0" indent="0" algn="l" rtl="0">
              <a:lnSpc>
                <a:spcPct val="100000"/>
              </a:lnSpc>
              <a:spcBef>
                <a:spcPts val="0"/>
              </a:spcBef>
              <a:spcAft>
                <a:spcPts val="0"/>
              </a:spcAft>
              <a:buClr>
                <a:schemeClr val="dk1"/>
              </a:buClr>
              <a:buSzPts val="2100"/>
              <a:buFont typeface="Arial"/>
              <a:buNone/>
            </a:pPr>
            <a:r>
              <a:rPr lang="en-US" sz="2100" b="0" i="0" u="none" strike="noStrike" cap="none" dirty="0">
                <a:solidFill>
                  <a:schemeClr val="lt1"/>
                </a:solidFill>
                <a:latin typeface="Gill Sans"/>
                <a:ea typeface="Gill Sans"/>
                <a:cs typeface="Gill Sans"/>
                <a:sym typeface="Gill Sans"/>
              </a:rPr>
              <a:t>(</a:t>
            </a:r>
            <a:r>
              <a:rPr lang="en-US" sz="2400" b="1" i="0" u="none" strike="noStrike" cap="none" dirty="0">
                <a:solidFill>
                  <a:schemeClr val="dk1"/>
                </a:solidFill>
                <a:latin typeface="Arial"/>
                <a:ea typeface="Arial"/>
                <a:cs typeface="Arial"/>
                <a:sym typeface="Arial"/>
              </a:rPr>
              <a:t>Friday, 2n</a:t>
            </a:r>
            <a:r>
              <a:rPr lang="en-US" sz="2400" b="1" dirty="0">
                <a:solidFill>
                  <a:schemeClr val="dk1"/>
                </a:solidFill>
              </a:rPr>
              <a:t>d May</a:t>
            </a:r>
            <a:r>
              <a:rPr lang="en-US" sz="2400" b="1" i="0" u="none" strike="noStrike" cap="none" dirty="0">
                <a:solidFill>
                  <a:schemeClr val="dk1"/>
                </a:solidFill>
                <a:latin typeface="Arial"/>
                <a:ea typeface="Arial"/>
                <a:cs typeface="Arial"/>
                <a:sym typeface="Arial"/>
              </a:rPr>
              <a:t> 2025 </a:t>
            </a:r>
            <a:r>
              <a:rPr lang="en-US" sz="2400" b="1" dirty="0">
                <a:solidFill>
                  <a:schemeClr val="dk1"/>
                </a:solidFill>
              </a:rPr>
              <a:t>by 5pm</a:t>
            </a:r>
            <a:r>
              <a:rPr lang="en-US" sz="2100" b="0" i="0" u="none" strike="noStrike" cap="none" dirty="0">
                <a:solidFill>
                  <a:schemeClr val="lt1"/>
                </a:solidFill>
                <a:latin typeface="Gill Sans"/>
                <a:ea typeface="Gill Sans"/>
                <a:cs typeface="Gill Sans"/>
                <a:sym typeface="Gill Sans"/>
              </a:rPr>
              <a:t>)</a:t>
            </a:r>
            <a:endParaRPr sz="2100" b="0" i="0" u="none" strike="noStrike" cap="none" dirty="0">
              <a:solidFill>
                <a:schemeClr val="lt1"/>
              </a:solidFill>
              <a:latin typeface="Gill Sans"/>
              <a:ea typeface="Gill Sans"/>
              <a:cs typeface="Gill Sans"/>
              <a:sym typeface="Gill Sans"/>
            </a:endParaRPr>
          </a:p>
        </p:txBody>
      </p:sp>
      <p:sp>
        <p:nvSpPr>
          <p:cNvPr id="569" name="Google Shape;569;g213f4df08fe_0_2"/>
          <p:cNvSpPr txBox="1"/>
          <p:nvPr/>
        </p:nvSpPr>
        <p:spPr>
          <a:xfrm>
            <a:off x="867625" y="2900299"/>
            <a:ext cx="7213500" cy="955800"/>
          </a:xfrm>
          <a:prstGeom prst="rect">
            <a:avLst/>
          </a:prstGeom>
          <a:solidFill>
            <a:srgbClr val="609EC1"/>
          </a:solidFill>
          <a:ln>
            <a:noFill/>
          </a:ln>
        </p:spPr>
        <p:txBody>
          <a:bodyPr spcFirstLastPara="1" wrap="square" lIns="565775" tIns="53325" rIns="53325" bIns="53325" anchor="ctr" anchorCtr="0">
            <a:noAutofit/>
          </a:bodyPr>
          <a:lstStyle/>
          <a:p>
            <a:pPr marL="0" marR="0" lvl="0" indent="0" algn="l" rtl="0">
              <a:lnSpc>
                <a:spcPct val="100000"/>
              </a:lnSpc>
              <a:spcBef>
                <a:spcPts val="0"/>
              </a:spcBef>
              <a:spcAft>
                <a:spcPts val="0"/>
              </a:spcAft>
              <a:buClr>
                <a:schemeClr val="dk1"/>
              </a:buClr>
              <a:buSzPts val="2100"/>
              <a:buFont typeface="Arial"/>
              <a:buNone/>
            </a:pPr>
            <a:r>
              <a:rPr lang="en-US" sz="2400" b="0" i="0" u="none" strike="noStrike" cap="none" dirty="0">
                <a:solidFill>
                  <a:schemeClr val="lt1"/>
                </a:solidFill>
                <a:latin typeface="Gill Sans"/>
                <a:ea typeface="Gill Sans"/>
                <a:cs typeface="Gill Sans"/>
                <a:sym typeface="Gill Sans"/>
              </a:rPr>
              <a:t>Results for shortlisted </a:t>
            </a:r>
            <a:r>
              <a:rPr lang="en-US" sz="2400" dirty="0">
                <a:solidFill>
                  <a:schemeClr val="lt1"/>
                </a:solidFill>
                <a:latin typeface="Gill Sans"/>
                <a:ea typeface="Gill Sans"/>
                <a:cs typeface="Gill Sans"/>
                <a:sym typeface="Gill Sans"/>
              </a:rPr>
              <a:t>15</a:t>
            </a:r>
            <a:r>
              <a:rPr lang="en-US" sz="2400" b="0" i="0" u="none" strike="noStrike" cap="none" dirty="0">
                <a:solidFill>
                  <a:schemeClr val="lt1"/>
                </a:solidFill>
                <a:latin typeface="Gill Sans"/>
                <a:ea typeface="Gill Sans"/>
                <a:cs typeface="Gill Sans"/>
                <a:sym typeface="Gill Sans"/>
              </a:rPr>
              <a:t> teams </a:t>
            </a:r>
            <a:endParaRPr sz="2400" b="0" i="0" u="none" strike="noStrike" cap="none" dirty="0">
              <a:solidFill>
                <a:schemeClr val="lt1"/>
              </a:solidFill>
              <a:latin typeface="Gill Sans"/>
              <a:ea typeface="Gill Sans"/>
              <a:cs typeface="Gill Sans"/>
              <a:sym typeface="Gill Sans"/>
            </a:endParaRPr>
          </a:p>
          <a:p>
            <a:pPr marL="0" marR="0" lvl="0" indent="0" algn="l" rtl="0">
              <a:lnSpc>
                <a:spcPct val="100000"/>
              </a:lnSpc>
              <a:spcBef>
                <a:spcPts val="0"/>
              </a:spcBef>
              <a:spcAft>
                <a:spcPts val="0"/>
              </a:spcAft>
              <a:buClr>
                <a:schemeClr val="dk1"/>
              </a:buClr>
              <a:buSzPts val="2100"/>
              <a:buFont typeface="Arial"/>
              <a:buNone/>
            </a:pPr>
            <a:r>
              <a:rPr lang="en-US" sz="2100" b="0" i="0" u="none" strike="noStrike" cap="none" dirty="0">
                <a:solidFill>
                  <a:schemeClr val="lt1"/>
                </a:solidFill>
                <a:latin typeface="Gill Sans"/>
                <a:ea typeface="Gill Sans"/>
                <a:cs typeface="Gill Sans"/>
                <a:sym typeface="Gill Sans"/>
              </a:rPr>
              <a:t>(</a:t>
            </a:r>
            <a:r>
              <a:rPr lang="en-US" sz="2400" b="1" dirty="0">
                <a:solidFill>
                  <a:schemeClr val="dk1"/>
                </a:solidFill>
              </a:rPr>
              <a:t>Friday</a:t>
            </a:r>
            <a:r>
              <a:rPr lang="en-US" sz="2400" b="1" i="0" u="none" strike="noStrike" cap="none" dirty="0">
                <a:solidFill>
                  <a:schemeClr val="dk1"/>
                </a:solidFill>
                <a:latin typeface="Arial"/>
                <a:ea typeface="Arial"/>
                <a:cs typeface="Arial"/>
                <a:sym typeface="Arial"/>
              </a:rPr>
              <a:t>, 16th May 2025</a:t>
            </a:r>
            <a:r>
              <a:rPr lang="en-US" sz="2100" b="0" i="0" u="none" strike="noStrike" cap="none" dirty="0">
                <a:solidFill>
                  <a:schemeClr val="lt1"/>
                </a:solidFill>
                <a:latin typeface="Gill Sans"/>
                <a:ea typeface="Gill Sans"/>
                <a:cs typeface="Gill Sans"/>
                <a:sym typeface="Gill Sans"/>
              </a:rPr>
              <a:t>)</a:t>
            </a:r>
            <a:endParaRPr sz="1800" b="0" i="0" u="none" strike="noStrike" cap="none" dirty="0">
              <a:solidFill>
                <a:schemeClr val="lt1"/>
              </a:solidFill>
              <a:latin typeface="Gill Sans"/>
              <a:ea typeface="Gill Sans"/>
              <a:cs typeface="Gill Sans"/>
              <a:sym typeface="Gill Sans"/>
            </a:endParaRPr>
          </a:p>
        </p:txBody>
      </p:sp>
      <p:sp>
        <p:nvSpPr>
          <p:cNvPr id="570" name="Google Shape;570;g213f4df08fe_0_2"/>
          <p:cNvSpPr txBox="1"/>
          <p:nvPr/>
        </p:nvSpPr>
        <p:spPr>
          <a:xfrm>
            <a:off x="882450" y="3942400"/>
            <a:ext cx="7213500" cy="1075500"/>
          </a:xfrm>
          <a:prstGeom prst="rect">
            <a:avLst/>
          </a:prstGeom>
          <a:solidFill>
            <a:srgbClr val="609EC1"/>
          </a:solidFill>
          <a:ln>
            <a:noFill/>
          </a:ln>
        </p:spPr>
        <p:txBody>
          <a:bodyPr spcFirstLastPara="1" wrap="square" lIns="565775" tIns="53325" rIns="53325" bIns="53325" anchor="ctr" anchorCtr="0">
            <a:noAutofit/>
          </a:bodyPr>
          <a:lstStyle/>
          <a:p>
            <a:pPr marL="0" marR="0" lvl="0" indent="0" algn="l" rtl="0">
              <a:lnSpc>
                <a:spcPct val="100000"/>
              </a:lnSpc>
              <a:spcBef>
                <a:spcPts val="0"/>
              </a:spcBef>
              <a:spcAft>
                <a:spcPts val="0"/>
              </a:spcAft>
              <a:buClr>
                <a:schemeClr val="dk1"/>
              </a:buClr>
              <a:buSzPts val="2100"/>
              <a:buFont typeface="Arial"/>
              <a:buNone/>
            </a:pPr>
            <a:r>
              <a:rPr lang="en-US" sz="2400" dirty="0">
                <a:solidFill>
                  <a:schemeClr val="lt1"/>
                </a:solidFill>
                <a:latin typeface="Gill Sans"/>
                <a:ea typeface="Gill Sans"/>
                <a:cs typeface="Gill Sans"/>
                <a:sym typeface="Gill Sans"/>
              </a:rPr>
              <a:t>2nd submission- </a:t>
            </a:r>
            <a:r>
              <a:rPr lang="en-US" sz="2400" b="0" i="0" u="none" strike="noStrike" cap="none" dirty="0">
                <a:solidFill>
                  <a:schemeClr val="lt1"/>
                </a:solidFill>
                <a:latin typeface="Gill Sans"/>
                <a:ea typeface="Gill Sans"/>
                <a:cs typeface="Gill Sans"/>
                <a:sym typeface="Gill Sans"/>
              </a:rPr>
              <a:t>Full game submission</a:t>
            </a:r>
            <a:endParaRPr sz="2400" b="0" i="0" u="none" strike="noStrike" cap="none" dirty="0">
              <a:solidFill>
                <a:schemeClr val="lt1"/>
              </a:solidFill>
              <a:latin typeface="Gill Sans"/>
              <a:ea typeface="Gill Sans"/>
              <a:cs typeface="Gill Sans"/>
              <a:sym typeface="Gill Sans"/>
            </a:endParaRPr>
          </a:p>
          <a:p>
            <a:pPr marL="0" marR="0" lvl="0" indent="0" algn="l" rtl="0">
              <a:lnSpc>
                <a:spcPct val="100000"/>
              </a:lnSpc>
              <a:spcBef>
                <a:spcPts val="0"/>
              </a:spcBef>
              <a:spcAft>
                <a:spcPts val="0"/>
              </a:spcAft>
              <a:buClr>
                <a:schemeClr val="dk1"/>
              </a:buClr>
              <a:buSzPts val="2100"/>
              <a:buFont typeface="Arial"/>
              <a:buNone/>
            </a:pPr>
            <a:r>
              <a:rPr lang="en-US" sz="2100" b="0" i="0" u="none" strike="noStrike" cap="none" dirty="0">
                <a:solidFill>
                  <a:schemeClr val="lt1"/>
                </a:solidFill>
                <a:latin typeface="Gill Sans"/>
                <a:ea typeface="Gill Sans"/>
                <a:cs typeface="Gill Sans"/>
                <a:sym typeface="Gill Sans"/>
              </a:rPr>
              <a:t>(</a:t>
            </a:r>
            <a:r>
              <a:rPr lang="en-US" sz="2400" b="1" i="0" u="none" strike="noStrike" cap="none" dirty="0">
                <a:solidFill>
                  <a:schemeClr val="dk1"/>
                </a:solidFill>
                <a:latin typeface="Arial"/>
                <a:ea typeface="Arial"/>
                <a:cs typeface="Arial"/>
                <a:sym typeface="Arial"/>
              </a:rPr>
              <a:t>Friday, </a:t>
            </a:r>
            <a:r>
              <a:rPr lang="en-US" sz="2400" b="1" dirty="0">
                <a:solidFill>
                  <a:schemeClr val="dk1"/>
                </a:solidFill>
              </a:rPr>
              <a:t>22nd</a:t>
            </a:r>
            <a:r>
              <a:rPr lang="en-US" sz="2400" b="1" i="0" u="none" strike="noStrike" cap="none" dirty="0">
                <a:solidFill>
                  <a:schemeClr val="dk1"/>
                </a:solidFill>
                <a:latin typeface="Arial"/>
                <a:ea typeface="Arial"/>
                <a:cs typeface="Arial"/>
                <a:sym typeface="Arial"/>
              </a:rPr>
              <a:t> August 2025</a:t>
            </a:r>
            <a:r>
              <a:rPr lang="en-US" sz="2400" b="1" dirty="0">
                <a:solidFill>
                  <a:schemeClr val="dk1"/>
                </a:solidFill>
              </a:rPr>
              <a:t> by 5pm</a:t>
            </a:r>
            <a:r>
              <a:rPr lang="en-US" sz="2100" b="0" i="0" u="none" strike="noStrike" cap="none" dirty="0">
                <a:solidFill>
                  <a:schemeClr val="lt1"/>
                </a:solidFill>
                <a:latin typeface="Gill Sans"/>
                <a:ea typeface="Gill Sans"/>
                <a:cs typeface="Gill Sans"/>
                <a:sym typeface="Gill Sans"/>
              </a:rPr>
              <a:t>)</a:t>
            </a:r>
            <a:endParaRPr sz="1800" b="0" i="0" u="none" strike="noStrike" cap="none" dirty="0">
              <a:solidFill>
                <a:schemeClr val="lt1"/>
              </a:solidFill>
              <a:latin typeface="Gill Sans"/>
              <a:ea typeface="Gill Sans"/>
              <a:cs typeface="Gill Sans"/>
              <a:sym typeface="Gill Sans"/>
            </a:endParaRPr>
          </a:p>
        </p:txBody>
      </p:sp>
      <p:sp>
        <p:nvSpPr>
          <p:cNvPr id="571" name="Google Shape;571;g213f4df08fe_0_2"/>
          <p:cNvSpPr txBox="1"/>
          <p:nvPr/>
        </p:nvSpPr>
        <p:spPr>
          <a:xfrm>
            <a:off x="882450" y="5104200"/>
            <a:ext cx="7213500" cy="1075500"/>
          </a:xfrm>
          <a:prstGeom prst="rect">
            <a:avLst/>
          </a:prstGeom>
          <a:solidFill>
            <a:srgbClr val="609EC1"/>
          </a:solidFill>
          <a:ln>
            <a:noFill/>
          </a:ln>
        </p:spPr>
        <p:txBody>
          <a:bodyPr spcFirstLastPara="1" wrap="square" lIns="565775" tIns="53325" rIns="53325" bIns="53325" anchor="ctr" anchorCtr="0">
            <a:noAutofit/>
          </a:bodyPr>
          <a:lstStyle/>
          <a:p>
            <a:pPr marL="0" marR="0" lvl="0" indent="0" algn="l" rtl="0">
              <a:lnSpc>
                <a:spcPct val="100000"/>
              </a:lnSpc>
              <a:spcBef>
                <a:spcPts val="0"/>
              </a:spcBef>
              <a:spcAft>
                <a:spcPts val="0"/>
              </a:spcAft>
              <a:buClr>
                <a:schemeClr val="dk1"/>
              </a:buClr>
              <a:buSzPts val="2100"/>
              <a:buFont typeface="Arial"/>
              <a:buNone/>
            </a:pPr>
            <a:r>
              <a:rPr lang="en-US" sz="2400" b="0" i="0" u="none" strike="noStrike" cap="none" dirty="0">
                <a:solidFill>
                  <a:schemeClr val="lt1"/>
                </a:solidFill>
                <a:latin typeface="Gill Sans"/>
                <a:ea typeface="Gill Sans"/>
                <a:cs typeface="Gill Sans"/>
                <a:sym typeface="Gill Sans"/>
              </a:rPr>
              <a:t>FINALS (F2F + prize-giving ceremony)</a:t>
            </a:r>
            <a:endParaRPr sz="2400" b="0" i="0" u="none" strike="noStrike" cap="none" dirty="0">
              <a:solidFill>
                <a:schemeClr val="lt1"/>
              </a:solidFill>
              <a:latin typeface="Gill Sans"/>
              <a:ea typeface="Gill Sans"/>
              <a:cs typeface="Gill Sans"/>
              <a:sym typeface="Gill Sans"/>
            </a:endParaRPr>
          </a:p>
          <a:p>
            <a:pPr marL="0" marR="0" lvl="0" indent="0" algn="l" rtl="0">
              <a:lnSpc>
                <a:spcPct val="100000"/>
              </a:lnSpc>
              <a:spcBef>
                <a:spcPts val="0"/>
              </a:spcBef>
              <a:spcAft>
                <a:spcPts val="0"/>
              </a:spcAft>
              <a:buClr>
                <a:schemeClr val="lt1"/>
              </a:buClr>
              <a:buSzPts val="2000"/>
              <a:buFont typeface="Gill Sans"/>
              <a:buNone/>
            </a:pPr>
            <a:r>
              <a:rPr lang="en-US" sz="2100" b="0" i="0" u="none" strike="noStrike" cap="none" dirty="0">
                <a:solidFill>
                  <a:schemeClr val="lt1"/>
                </a:solidFill>
                <a:latin typeface="Gill Sans"/>
                <a:ea typeface="Gill Sans"/>
                <a:cs typeface="Gill Sans"/>
                <a:sym typeface="Gill Sans"/>
              </a:rPr>
              <a:t>(</a:t>
            </a:r>
            <a:r>
              <a:rPr lang="en-US" sz="2400" b="1" i="0" u="none" strike="noStrike" cap="none" dirty="0">
                <a:solidFill>
                  <a:schemeClr val="dk1"/>
                </a:solidFill>
                <a:latin typeface="Arial"/>
                <a:ea typeface="Arial"/>
                <a:cs typeface="Arial"/>
                <a:sym typeface="Arial"/>
              </a:rPr>
              <a:t>Wednesday, 3rd September 2025</a:t>
            </a:r>
            <a:r>
              <a:rPr lang="en-US" sz="2400" b="1" dirty="0">
                <a:solidFill>
                  <a:schemeClr val="dk1"/>
                </a:solidFill>
              </a:rPr>
              <a:t>, 1pm-5pm</a:t>
            </a:r>
            <a:r>
              <a:rPr lang="en-US" sz="2100" b="0" i="0" u="none" strike="noStrike" cap="none" dirty="0">
                <a:solidFill>
                  <a:schemeClr val="lt1"/>
                </a:solidFill>
                <a:latin typeface="Gill Sans"/>
                <a:ea typeface="Gill Sans"/>
                <a:cs typeface="Gill Sans"/>
                <a:sym typeface="Gill Sans"/>
              </a:rPr>
              <a:t>)</a:t>
            </a:r>
            <a:endParaRPr sz="1800" b="0" i="0" u="none" strike="noStrike" cap="none" dirty="0">
              <a:solidFill>
                <a:schemeClr val="lt1"/>
              </a:solidFill>
              <a:latin typeface="Gill Sans"/>
              <a:ea typeface="Gill Sans"/>
              <a:cs typeface="Gill Sans"/>
              <a:sym typeface="Gill Sans"/>
            </a:endParaRPr>
          </a:p>
        </p:txBody>
      </p:sp>
      <p:sp>
        <p:nvSpPr>
          <p:cNvPr id="572" name="Google Shape;572;g213f4df08fe_0_2"/>
          <p:cNvSpPr txBox="1"/>
          <p:nvPr/>
        </p:nvSpPr>
        <p:spPr>
          <a:xfrm>
            <a:off x="882450" y="782650"/>
            <a:ext cx="7213500" cy="955800"/>
          </a:xfrm>
          <a:prstGeom prst="rect">
            <a:avLst/>
          </a:prstGeom>
          <a:solidFill>
            <a:srgbClr val="609EC1"/>
          </a:solidFill>
          <a:ln>
            <a:noFill/>
          </a:ln>
        </p:spPr>
        <p:txBody>
          <a:bodyPr spcFirstLastPara="1" wrap="square" lIns="565775" tIns="53325" rIns="53325" bIns="53325" anchor="ctr" anchorCtr="0">
            <a:noAutofit/>
          </a:bodyPr>
          <a:lstStyle/>
          <a:p>
            <a:pPr marL="0" marR="0" lvl="0" indent="0" algn="l" rtl="0">
              <a:lnSpc>
                <a:spcPct val="100000"/>
              </a:lnSpc>
              <a:spcBef>
                <a:spcPts val="0"/>
              </a:spcBef>
              <a:spcAft>
                <a:spcPts val="0"/>
              </a:spcAft>
              <a:buClr>
                <a:schemeClr val="dk1"/>
              </a:buClr>
              <a:buSzPts val="2100"/>
              <a:buFont typeface="Arial"/>
              <a:buNone/>
            </a:pPr>
            <a:r>
              <a:rPr lang="en-US" sz="2400" dirty="0">
                <a:solidFill>
                  <a:schemeClr val="lt1"/>
                </a:solidFill>
                <a:latin typeface="Gill Sans"/>
                <a:ea typeface="Gill Sans"/>
                <a:cs typeface="Gill Sans"/>
                <a:sym typeface="Gill Sans"/>
              </a:rPr>
              <a:t>Students Briefing &amp; Scratch Training </a:t>
            </a:r>
            <a:endParaRPr sz="2400" b="0" i="0" u="none" strike="noStrike" cap="none" dirty="0">
              <a:solidFill>
                <a:schemeClr val="lt1"/>
              </a:solidFill>
              <a:latin typeface="Gill Sans"/>
              <a:ea typeface="Gill Sans"/>
              <a:cs typeface="Gill Sans"/>
              <a:sym typeface="Gill Sans"/>
            </a:endParaRPr>
          </a:p>
          <a:p>
            <a:pPr marL="0" marR="0" lvl="0" indent="0" algn="l" rtl="0">
              <a:lnSpc>
                <a:spcPct val="100000"/>
              </a:lnSpc>
              <a:spcBef>
                <a:spcPts val="0"/>
              </a:spcBef>
              <a:spcAft>
                <a:spcPts val="0"/>
              </a:spcAft>
              <a:buClr>
                <a:schemeClr val="dk1"/>
              </a:buClr>
              <a:buSzPts val="2100"/>
              <a:buFont typeface="Arial"/>
              <a:buNone/>
            </a:pPr>
            <a:r>
              <a:rPr lang="en-US" sz="2100" b="0" i="0" u="none" strike="noStrike" cap="none" dirty="0">
                <a:solidFill>
                  <a:schemeClr val="lt1"/>
                </a:solidFill>
                <a:latin typeface="Gill Sans"/>
                <a:ea typeface="Gill Sans"/>
                <a:cs typeface="Gill Sans"/>
                <a:sym typeface="Gill Sans"/>
              </a:rPr>
              <a:t>(</a:t>
            </a:r>
            <a:r>
              <a:rPr lang="en-US" sz="2400" b="1" i="0" u="none" strike="noStrike" cap="none" dirty="0">
                <a:solidFill>
                  <a:schemeClr val="dk1"/>
                </a:solidFill>
                <a:latin typeface="Arial"/>
                <a:ea typeface="Arial"/>
                <a:cs typeface="Arial"/>
                <a:sym typeface="Arial"/>
              </a:rPr>
              <a:t>Friday, 2nd</a:t>
            </a:r>
            <a:r>
              <a:rPr lang="en-US" sz="2400" b="1" dirty="0">
                <a:solidFill>
                  <a:schemeClr val="dk1"/>
                </a:solidFill>
              </a:rPr>
              <a:t> April </a:t>
            </a:r>
            <a:r>
              <a:rPr lang="en-US" sz="2400" b="1" i="0" u="none" strike="noStrike" cap="none" dirty="0">
                <a:solidFill>
                  <a:schemeClr val="dk1"/>
                </a:solidFill>
                <a:latin typeface="Arial"/>
                <a:ea typeface="Arial"/>
                <a:cs typeface="Arial"/>
                <a:sym typeface="Arial"/>
              </a:rPr>
              <a:t>2025</a:t>
            </a:r>
            <a:r>
              <a:rPr lang="en-US" sz="2400" b="1" dirty="0">
                <a:solidFill>
                  <a:schemeClr val="dk1"/>
                </a:solidFill>
              </a:rPr>
              <a:t>, 1.30pm-3.30pm </a:t>
            </a:r>
            <a:r>
              <a:rPr lang="en-US" sz="2100" b="0" i="0" u="none" strike="noStrike" cap="none" dirty="0">
                <a:solidFill>
                  <a:schemeClr val="lt1"/>
                </a:solidFill>
                <a:latin typeface="Gill Sans"/>
                <a:ea typeface="Gill Sans"/>
                <a:cs typeface="Gill Sans"/>
                <a:sym typeface="Gill Sans"/>
              </a:rPr>
              <a:t>)</a:t>
            </a:r>
            <a:endParaRPr sz="2100" b="0" i="0" u="none" strike="noStrike" cap="none" dirty="0">
              <a:solidFill>
                <a:schemeClr val="lt1"/>
              </a:solidFill>
              <a:latin typeface="Gill Sans"/>
              <a:ea typeface="Gill Sans"/>
              <a:cs typeface="Gill Sans"/>
              <a:sym typeface="Gill San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g11b0cafc4d0_1_286"/>
          <p:cNvSpPr txBox="1">
            <a:spLocks noGrp="1"/>
          </p:cNvSpPr>
          <p:nvPr>
            <p:ph type="title"/>
          </p:nvPr>
        </p:nvSpPr>
        <p:spPr>
          <a:xfrm>
            <a:off x="581193" y="729658"/>
            <a:ext cx="11029500" cy="9882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en-US" dirty="0"/>
              <a:t>Greening the Red Dot : </a:t>
            </a:r>
            <a:r>
              <a:rPr kumimoji="0" lang="en-US" sz="2800" b="0" i="0" u="none" strike="noStrike" kern="0" cap="none" spc="0" normalizeH="0" baseline="0" noProof="0" dirty="0">
                <a:ln>
                  <a:noFill/>
                </a:ln>
                <a:solidFill>
                  <a:srgbClr val="FFFFFF"/>
                </a:solidFill>
                <a:effectLst/>
                <a:uLnTx/>
                <a:uFillTx/>
                <a:latin typeface="Gill Sans"/>
                <a:ea typeface="Gill Sans"/>
                <a:cs typeface="Gill Sans"/>
                <a:sym typeface="Gill Sans"/>
              </a:rPr>
              <a:t>Building a City in Nature and a Resilient future</a:t>
            </a:r>
            <a:endParaRPr dirty="0"/>
          </a:p>
        </p:txBody>
      </p:sp>
      <p:sp>
        <p:nvSpPr>
          <p:cNvPr id="579" name="Google Shape;579;g11b0cafc4d0_1_286"/>
          <p:cNvSpPr txBox="1">
            <a:spLocks noGrp="1"/>
          </p:cNvSpPr>
          <p:nvPr>
            <p:ph type="body" idx="1"/>
          </p:nvPr>
        </p:nvSpPr>
        <p:spPr>
          <a:xfrm>
            <a:off x="8473944" y="646007"/>
            <a:ext cx="3241500" cy="475500"/>
          </a:xfrm>
          <a:prstGeom prst="rect">
            <a:avLst/>
          </a:prstGeom>
          <a:noFill/>
          <a:ln>
            <a:noFill/>
          </a:ln>
        </p:spPr>
        <p:txBody>
          <a:bodyPr spcFirstLastPara="1" wrap="square" lIns="91425" tIns="45700" rIns="91425" bIns="45700" anchor="ctr" anchorCtr="0">
            <a:normAutofit fontScale="92500"/>
          </a:bodyPr>
          <a:lstStyle/>
          <a:p>
            <a:pPr marL="306000" lvl="0" indent="-306000" algn="l" rtl="0">
              <a:lnSpc>
                <a:spcPct val="100000"/>
              </a:lnSpc>
              <a:spcBef>
                <a:spcPts val="0"/>
              </a:spcBef>
              <a:spcAft>
                <a:spcPts val="0"/>
              </a:spcAft>
              <a:buSzPts val="1656"/>
              <a:buChar char="◼"/>
            </a:pPr>
            <a:r>
              <a:rPr lang="en-US">
                <a:solidFill>
                  <a:schemeClr val="lt1"/>
                </a:solidFill>
              </a:rPr>
              <a:t>https://www.greenplan.gov.sg/</a:t>
            </a:r>
            <a:endParaRPr/>
          </a:p>
        </p:txBody>
      </p:sp>
      <p:sp>
        <p:nvSpPr>
          <p:cNvPr id="580" name="Google Shape;580;g11b0cafc4d0_1_286"/>
          <p:cNvSpPr txBox="1"/>
          <p:nvPr/>
        </p:nvSpPr>
        <p:spPr>
          <a:xfrm>
            <a:off x="3646900" y="1913525"/>
            <a:ext cx="4898100" cy="698100"/>
          </a:xfrm>
          <a:prstGeom prst="rect">
            <a:avLst/>
          </a:prstGeom>
          <a:noFill/>
          <a:ln>
            <a:noFill/>
          </a:ln>
        </p:spPr>
        <p:txBody>
          <a:bodyPr spcFirstLastPara="1" wrap="square" lIns="91425" tIns="91425" rIns="91425" bIns="91425" anchor="t" anchorCtr="0">
            <a:spAutoFit/>
          </a:bodyPr>
          <a:lstStyle/>
          <a:p>
            <a:pPr marL="0" marR="0" lvl="0" indent="0" algn="ctr" rtl="0">
              <a:lnSpc>
                <a:spcPct val="83300"/>
              </a:lnSpc>
              <a:spcBef>
                <a:spcPts val="0"/>
              </a:spcBef>
              <a:spcAft>
                <a:spcPts val="0"/>
              </a:spcAft>
              <a:buClr>
                <a:srgbClr val="000000"/>
              </a:buClr>
              <a:buSzPts val="4004"/>
              <a:buFont typeface="Arial"/>
              <a:buNone/>
            </a:pPr>
            <a:r>
              <a:rPr lang="en-US" sz="4004" b="0" i="0" u="sng" strike="noStrike" cap="none">
                <a:solidFill>
                  <a:schemeClr val="dk1"/>
                </a:solidFill>
                <a:latin typeface="Arial"/>
                <a:ea typeface="Arial"/>
                <a:cs typeface="Arial"/>
                <a:sym typeface="Arial"/>
              </a:rPr>
              <a:t>Enquiries</a:t>
            </a:r>
            <a:endParaRPr sz="100" b="0" i="0" u="sng" strike="noStrike" cap="none">
              <a:solidFill>
                <a:srgbClr val="000000"/>
              </a:solidFill>
              <a:latin typeface="Arial"/>
              <a:ea typeface="Arial"/>
              <a:cs typeface="Arial"/>
              <a:sym typeface="Arial"/>
            </a:endParaRPr>
          </a:p>
        </p:txBody>
      </p:sp>
      <p:sp>
        <p:nvSpPr>
          <p:cNvPr id="581" name="Google Shape;581;g11b0cafc4d0_1_286"/>
          <p:cNvSpPr txBox="1"/>
          <p:nvPr/>
        </p:nvSpPr>
        <p:spPr>
          <a:xfrm>
            <a:off x="1993750" y="2783588"/>
            <a:ext cx="8204400" cy="1000200"/>
          </a:xfrm>
          <a:prstGeom prst="rect">
            <a:avLst/>
          </a:prstGeom>
          <a:noFill/>
          <a:ln>
            <a:noFill/>
          </a:ln>
        </p:spPr>
        <p:txBody>
          <a:bodyPr spcFirstLastPara="1" wrap="square" lIns="91425" tIns="91425" rIns="91425" bIns="91425" anchor="t" anchorCtr="0">
            <a:spAutoFit/>
          </a:bodyPr>
          <a:lstStyle/>
          <a:p>
            <a:pPr marL="0" marR="0" lvl="0" indent="0" algn="ctr" rtl="0">
              <a:lnSpc>
                <a:spcPct val="454731"/>
              </a:lnSpc>
              <a:spcBef>
                <a:spcPts val="15019"/>
              </a:spcBef>
              <a:spcAft>
                <a:spcPts val="0"/>
              </a:spcAft>
              <a:buClr>
                <a:srgbClr val="000000"/>
              </a:buClr>
              <a:buSzPts val="5298"/>
              <a:buFont typeface="Arial"/>
              <a:buNone/>
            </a:pPr>
            <a:r>
              <a:rPr lang="en-US" sz="5298" b="1" i="0" u="none" strike="noStrike" cap="none">
                <a:solidFill>
                  <a:srgbClr val="FF0000"/>
                </a:solidFill>
                <a:latin typeface="Arial"/>
                <a:ea typeface="Arial"/>
                <a:cs typeface="Arial"/>
                <a:sym typeface="Arial"/>
              </a:rPr>
              <a:t>wtps.npgcc@gmail.com</a:t>
            </a:r>
            <a:endParaRPr sz="100" b="1" i="0" u="none" strike="noStrike" cap="none">
              <a:solidFill>
                <a:srgbClr val="FF0000"/>
              </a:solidFill>
              <a:latin typeface="Arial"/>
              <a:ea typeface="Arial"/>
              <a:cs typeface="Arial"/>
              <a:sym typeface="Arial"/>
            </a:endParaRPr>
          </a:p>
        </p:txBody>
      </p:sp>
      <p:sp>
        <p:nvSpPr>
          <p:cNvPr id="582" name="Google Shape;582;g11b0cafc4d0_1_286"/>
          <p:cNvSpPr txBox="1"/>
          <p:nvPr/>
        </p:nvSpPr>
        <p:spPr>
          <a:xfrm>
            <a:off x="270993" y="2479350"/>
            <a:ext cx="11339700" cy="2206728"/>
          </a:xfrm>
          <a:prstGeom prst="rect">
            <a:avLst/>
          </a:prstGeom>
          <a:noFill/>
          <a:ln>
            <a:noFill/>
          </a:ln>
        </p:spPr>
        <p:txBody>
          <a:bodyPr spcFirstLastPara="1" wrap="square" lIns="91425" tIns="91425" rIns="91425" bIns="91425" anchor="t" anchorCtr="0">
            <a:spAutoFit/>
          </a:bodyPr>
          <a:lstStyle/>
          <a:p>
            <a:pPr marL="508889" marR="0" lvl="0" indent="-457200" algn="l" rtl="0">
              <a:lnSpc>
                <a:spcPct val="100000"/>
              </a:lnSpc>
              <a:spcBef>
                <a:spcPts val="2442"/>
              </a:spcBef>
              <a:spcAft>
                <a:spcPts val="0"/>
              </a:spcAft>
              <a:buClr>
                <a:schemeClr val="dk1"/>
              </a:buClr>
              <a:buSzPts val="2786"/>
              <a:buFont typeface="Wingdings" panose="05000000000000000000" pitchFamily="2" charset="2"/>
              <a:buChar char="q"/>
            </a:pPr>
            <a:r>
              <a:rPr lang="en-US" sz="2786" b="0" i="0" u="none" strike="noStrike" cap="none" dirty="0">
                <a:solidFill>
                  <a:schemeClr val="dk1"/>
                </a:solidFill>
                <a:latin typeface="Arial"/>
                <a:ea typeface="Arial"/>
                <a:cs typeface="Arial"/>
                <a:sym typeface="Arial"/>
              </a:rPr>
              <a:t>You may access the FAQs on our NPGCC website</a:t>
            </a:r>
            <a:br>
              <a:rPr lang="en-US" sz="2786" b="0" i="0" u="none" strike="noStrike" cap="none" dirty="0">
                <a:solidFill>
                  <a:schemeClr val="dk1"/>
                </a:solidFill>
                <a:latin typeface="Arial"/>
                <a:ea typeface="Arial"/>
                <a:cs typeface="Arial"/>
                <a:sym typeface="Arial"/>
              </a:rPr>
            </a:br>
            <a:endParaRPr sz="2786" b="0" i="0" u="none" strike="noStrike" cap="none" dirty="0">
              <a:solidFill>
                <a:schemeClr val="dk1"/>
              </a:solidFill>
              <a:latin typeface="Arial"/>
              <a:ea typeface="Arial"/>
              <a:cs typeface="Arial"/>
              <a:sym typeface="Arial"/>
            </a:endParaRPr>
          </a:p>
          <a:p>
            <a:pPr marL="509016" marR="0" lvl="0" indent="-457200" algn="l" rtl="0">
              <a:lnSpc>
                <a:spcPct val="100000"/>
              </a:lnSpc>
              <a:spcBef>
                <a:spcPts val="0"/>
              </a:spcBef>
              <a:spcAft>
                <a:spcPts val="0"/>
              </a:spcAft>
              <a:buClr>
                <a:schemeClr val="dk1"/>
              </a:buClr>
              <a:buSzPts val="2784"/>
              <a:buFont typeface="Wingdings" panose="05000000000000000000" pitchFamily="2" charset="2"/>
              <a:buChar char="q"/>
            </a:pPr>
            <a:r>
              <a:rPr lang="en-US" sz="2784" b="0" i="0" u="none" strike="noStrike" cap="none" dirty="0">
                <a:solidFill>
                  <a:schemeClr val="dk1"/>
                </a:solidFill>
                <a:latin typeface="Arial"/>
                <a:ea typeface="Arial"/>
                <a:cs typeface="Arial"/>
                <a:sym typeface="Arial"/>
              </a:rPr>
              <a:t>Alternatively, check out our FB page for updates </a:t>
            </a:r>
            <a:br>
              <a:rPr lang="en-US" sz="2784" b="0" i="0" u="none" strike="noStrike" cap="none" dirty="0">
                <a:solidFill>
                  <a:schemeClr val="dk1"/>
                </a:solidFill>
                <a:latin typeface="Arial"/>
                <a:ea typeface="Arial"/>
                <a:cs typeface="Arial"/>
                <a:sym typeface="Arial"/>
              </a:rPr>
            </a:br>
            <a:r>
              <a:rPr lang="en-US" sz="2784" b="1" i="0" u="none" strike="noStrike" cap="none" dirty="0">
                <a:solidFill>
                  <a:schemeClr val="dk1"/>
                </a:solidFill>
                <a:latin typeface="Arial"/>
                <a:ea typeface="Arial"/>
                <a:cs typeface="Arial"/>
                <a:sym typeface="Arial"/>
              </a:rPr>
              <a:t>https:// www.facebook.com/npgcc/ </a:t>
            </a:r>
            <a:endParaRPr sz="2786" b="0" i="0" u="none" strike="noStrike" cap="none" dirty="0">
              <a:solidFill>
                <a:schemeClr val="dk1"/>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7"/>
        <p:cNvGrpSpPr/>
        <p:nvPr/>
      </p:nvGrpSpPr>
      <p:grpSpPr>
        <a:xfrm>
          <a:off x="0" y="0"/>
          <a:ext cx="0" cy="0"/>
          <a:chOff x="0" y="0"/>
          <a:chExt cx="0" cy="0"/>
        </a:xfrm>
      </p:grpSpPr>
      <p:sp>
        <p:nvSpPr>
          <p:cNvPr id="588" name="Google Shape;588;g26a83dd5ad9_0_18"/>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FFFEFF"/>
              </a:buClr>
              <a:buSzPts val="2800"/>
              <a:buFont typeface="Gill Sans"/>
              <a:buNone/>
            </a:pPr>
            <a:r>
              <a:rPr lang="en-US">
                <a:solidFill>
                  <a:srgbClr val="FFFEFF"/>
                </a:solidFill>
              </a:rPr>
              <a:t>ZOOM MEETING FLOW</a:t>
            </a:r>
            <a:endParaRPr>
              <a:solidFill>
                <a:srgbClr val="FFFEFF"/>
              </a:solidFill>
            </a:endParaRPr>
          </a:p>
        </p:txBody>
      </p:sp>
      <p:grpSp>
        <p:nvGrpSpPr>
          <p:cNvPr id="589" name="Google Shape;589;g26a83dd5ad9_0_18"/>
          <p:cNvGrpSpPr/>
          <p:nvPr/>
        </p:nvGrpSpPr>
        <p:grpSpPr>
          <a:xfrm>
            <a:off x="718327" y="2709595"/>
            <a:ext cx="10755373" cy="2621497"/>
            <a:chOff x="137302" y="528370"/>
            <a:chExt cx="10755373" cy="2621497"/>
          </a:xfrm>
        </p:grpSpPr>
        <p:sp>
          <p:nvSpPr>
            <p:cNvPr id="590" name="Google Shape;590;g26a83dd5ad9_0_18"/>
            <p:cNvSpPr/>
            <p:nvPr/>
          </p:nvSpPr>
          <p:spPr>
            <a:xfrm>
              <a:off x="600792" y="528370"/>
              <a:ext cx="1449900" cy="1449900"/>
            </a:xfrm>
            <a:prstGeom prst="ellipse">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 name="Google Shape;591;g26a83dd5ad9_0_18"/>
            <p:cNvSpPr/>
            <p:nvPr/>
          </p:nvSpPr>
          <p:spPr>
            <a:xfrm>
              <a:off x="909785" y="837363"/>
              <a:ext cx="831900" cy="831900"/>
            </a:xfrm>
            <a:prstGeom prst="rect">
              <a:avLst/>
            </a:prstGeom>
            <a:blipFill rotWithShape="1">
              <a:blip r:embed="rId3">
                <a:alphaModFix/>
              </a:blip>
              <a:stretch>
                <a:fillRect/>
              </a:stretch>
            </a:blipFill>
            <a:ln w="22225" cap="rnd"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g26a83dd5ad9_0_18"/>
            <p:cNvSpPr/>
            <p:nvPr/>
          </p:nvSpPr>
          <p:spPr>
            <a:xfrm>
              <a:off x="137302" y="2429867"/>
              <a:ext cx="2376900"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 name="Google Shape;593;g26a83dd5ad9_0_18"/>
            <p:cNvSpPr txBox="1"/>
            <p:nvPr/>
          </p:nvSpPr>
          <p:spPr>
            <a:xfrm>
              <a:off x="137302" y="2429867"/>
              <a:ext cx="2376900" cy="720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Gill Sans"/>
                  <a:ea typeface="Gill Sans"/>
                  <a:cs typeface="Gill Sans"/>
                  <a:sym typeface="Gill Sans"/>
                </a:rPr>
                <a:t>UNDERSTANDING THE THEME</a:t>
              </a:r>
              <a:endParaRPr sz="2200" b="0" i="0" u="none" strike="noStrike" cap="none">
                <a:solidFill>
                  <a:schemeClr val="dk1"/>
                </a:solidFill>
                <a:latin typeface="Gill Sans"/>
                <a:ea typeface="Gill Sans"/>
                <a:cs typeface="Gill Sans"/>
                <a:sym typeface="Gill Sans"/>
              </a:endParaRPr>
            </a:p>
          </p:txBody>
        </p:sp>
        <p:sp>
          <p:nvSpPr>
            <p:cNvPr id="594" name="Google Shape;594;g26a83dd5ad9_0_18"/>
            <p:cNvSpPr/>
            <p:nvPr/>
          </p:nvSpPr>
          <p:spPr>
            <a:xfrm>
              <a:off x="3393616" y="528370"/>
              <a:ext cx="1449900" cy="1449900"/>
            </a:xfrm>
            <a:prstGeom prst="ellipse">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 name="Google Shape;595;g26a83dd5ad9_0_18"/>
            <p:cNvSpPr/>
            <p:nvPr/>
          </p:nvSpPr>
          <p:spPr>
            <a:xfrm>
              <a:off x="3489068" y="797798"/>
              <a:ext cx="1259100" cy="806700"/>
            </a:xfrm>
            <a:prstGeom prst="rect">
              <a:avLst/>
            </a:prstGeom>
            <a:blipFill rotWithShape="1">
              <a:blip r:embed="rId4">
                <a:alphaModFix/>
              </a:blip>
              <a:stretch>
                <a:fillRect l="-21988" r="-21998"/>
              </a:stretch>
            </a:blipFill>
            <a:ln w="22225" cap="rnd"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g26a83dd5ad9_0_18"/>
            <p:cNvSpPr/>
            <p:nvPr/>
          </p:nvSpPr>
          <p:spPr>
            <a:xfrm>
              <a:off x="2930126" y="2429867"/>
              <a:ext cx="2376900"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 name="Google Shape;597;g26a83dd5ad9_0_18"/>
            <p:cNvSpPr txBox="1"/>
            <p:nvPr/>
          </p:nvSpPr>
          <p:spPr>
            <a:xfrm>
              <a:off x="2930126" y="2429867"/>
              <a:ext cx="2376900" cy="720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Gill Sans"/>
                  <a:ea typeface="Gill Sans"/>
                  <a:cs typeface="Gill Sans"/>
                  <a:sym typeface="Gill Sans"/>
                </a:rPr>
                <a:t>POSSIBLE GAME IDEAS</a:t>
              </a:r>
              <a:endParaRPr sz="2200" b="0" i="0" u="none" strike="noStrike" cap="none">
                <a:solidFill>
                  <a:schemeClr val="dk1"/>
                </a:solidFill>
                <a:latin typeface="Gill Sans"/>
                <a:ea typeface="Gill Sans"/>
                <a:cs typeface="Gill Sans"/>
                <a:sym typeface="Gill Sans"/>
              </a:endParaRPr>
            </a:p>
          </p:txBody>
        </p:sp>
        <p:sp>
          <p:nvSpPr>
            <p:cNvPr id="598" name="Google Shape;598;g26a83dd5ad9_0_18"/>
            <p:cNvSpPr/>
            <p:nvPr/>
          </p:nvSpPr>
          <p:spPr>
            <a:xfrm>
              <a:off x="6186441" y="528370"/>
              <a:ext cx="1449900" cy="1449900"/>
            </a:xfrm>
            <a:prstGeom prst="ellipse">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g26a83dd5ad9_0_18"/>
            <p:cNvSpPr/>
            <p:nvPr/>
          </p:nvSpPr>
          <p:spPr>
            <a:xfrm>
              <a:off x="5722951" y="2429867"/>
              <a:ext cx="2376900"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 name="Google Shape;600;g26a83dd5ad9_0_18"/>
            <p:cNvSpPr txBox="1"/>
            <p:nvPr/>
          </p:nvSpPr>
          <p:spPr>
            <a:xfrm>
              <a:off x="5722951" y="2429867"/>
              <a:ext cx="2376900" cy="720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Gill Sans"/>
                  <a:ea typeface="Gill Sans"/>
                  <a:cs typeface="Gill Sans"/>
                  <a:sym typeface="Gill Sans"/>
                </a:rPr>
                <a:t>COMPETITION MATTERS</a:t>
              </a:r>
              <a:endParaRPr sz="2200" b="0" i="0" u="none" strike="noStrike" cap="none">
                <a:solidFill>
                  <a:schemeClr val="dk1"/>
                </a:solidFill>
                <a:latin typeface="Gill Sans"/>
                <a:ea typeface="Gill Sans"/>
                <a:cs typeface="Gill Sans"/>
                <a:sym typeface="Gill Sans"/>
              </a:endParaRPr>
            </a:p>
          </p:txBody>
        </p:sp>
        <p:sp>
          <p:nvSpPr>
            <p:cNvPr id="601" name="Google Shape;601;g26a83dd5ad9_0_18"/>
            <p:cNvSpPr/>
            <p:nvPr/>
          </p:nvSpPr>
          <p:spPr>
            <a:xfrm>
              <a:off x="8979265" y="528370"/>
              <a:ext cx="1449900" cy="1449900"/>
            </a:xfrm>
            <a:prstGeom prst="ellipse">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 name="Google Shape;602;g26a83dd5ad9_0_18"/>
            <p:cNvSpPr/>
            <p:nvPr/>
          </p:nvSpPr>
          <p:spPr>
            <a:xfrm>
              <a:off x="9288259" y="837363"/>
              <a:ext cx="831900" cy="831900"/>
            </a:xfrm>
            <a:prstGeom prst="rect">
              <a:avLst/>
            </a:prstGeom>
            <a:blipFill rotWithShape="1">
              <a:blip r:embed="rId5">
                <a:alphaModFix/>
              </a:blip>
              <a:stretch>
                <a:fillRect/>
              </a:stretch>
            </a:blipFill>
            <a:ln w="22225" cap="rnd"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g26a83dd5ad9_0_18"/>
            <p:cNvSpPr/>
            <p:nvPr/>
          </p:nvSpPr>
          <p:spPr>
            <a:xfrm>
              <a:off x="8515775" y="2429867"/>
              <a:ext cx="2376900"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 name="Google Shape;604;g26a83dd5ad9_0_18"/>
            <p:cNvSpPr txBox="1"/>
            <p:nvPr/>
          </p:nvSpPr>
          <p:spPr>
            <a:xfrm>
              <a:off x="8515775" y="2429867"/>
              <a:ext cx="2376900"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00000"/>
                </a:buClr>
                <a:buSzPts val="2200"/>
                <a:buFont typeface="Arial"/>
                <a:buNone/>
              </a:pPr>
              <a:r>
                <a:rPr lang="en-US" sz="2200" b="0" i="0" u="none" strike="noStrike" cap="none">
                  <a:solidFill>
                    <a:schemeClr val="dk1"/>
                  </a:solidFill>
                  <a:latin typeface="Gill Sans"/>
                  <a:ea typeface="Gill Sans"/>
                  <a:cs typeface="Gill Sans"/>
                  <a:sym typeface="Gill Sans"/>
                </a:rPr>
                <a:t>IMPORTANT DATES</a:t>
              </a:r>
              <a:endParaRPr sz="2200" b="0" i="0" u="none" strike="noStrike" cap="none">
                <a:solidFill>
                  <a:schemeClr val="dk1"/>
                </a:solidFill>
                <a:latin typeface="Gill Sans"/>
                <a:ea typeface="Gill Sans"/>
                <a:cs typeface="Gill Sans"/>
                <a:sym typeface="Gill Sans"/>
              </a:endParaRPr>
            </a:p>
          </p:txBody>
        </p:sp>
      </p:grpSp>
      <p:pic>
        <p:nvPicPr>
          <p:cNvPr id="605" name="Google Shape;605;g26a83dd5ad9_0_18"/>
          <p:cNvPicPr preferRelativeResize="0"/>
          <p:nvPr/>
        </p:nvPicPr>
        <p:blipFill rotWithShape="1">
          <a:blip r:embed="rId6">
            <a:alphaModFix/>
          </a:blip>
          <a:srcRect/>
          <a:stretch/>
        </p:blipFill>
        <p:spPr>
          <a:xfrm>
            <a:off x="6864625" y="2795362"/>
            <a:ext cx="1267276" cy="1267276"/>
          </a:xfrm>
          <a:prstGeom prst="rect">
            <a:avLst/>
          </a:prstGeom>
          <a:noFill/>
          <a:ln w="22225" cap="rnd" cmpd="sng">
            <a:solidFill>
              <a:schemeClr val="lt1"/>
            </a:solidFill>
            <a:prstDash val="solid"/>
            <a:round/>
            <a:headEnd type="none" w="sm" len="sm"/>
            <a:tailEnd type="none" w="sm" len="sm"/>
          </a:ln>
        </p:spPr>
      </p:pic>
      <p:sp>
        <p:nvSpPr>
          <p:cNvPr id="606" name="Google Shape;606;g26a83dd5ad9_0_18"/>
          <p:cNvSpPr/>
          <p:nvPr/>
        </p:nvSpPr>
        <p:spPr>
          <a:xfrm>
            <a:off x="1273525" y="5331098"/>
            <a:ext cx="1266600" cy="1124100"/>
          </a:xfrm>
          <a:prstGeom prst="rect">
            <a:avLst/>
          </a:prstGeom>
          <a:blipFill rotWithShape="1">
            <a:blip r:embed="rId7">
              <a:alphaModFix/>
            </a:blip>
            <a:stretch>
              <a:fillRect/>
            </a:stretch>
          </a:blipFill>
          <a:ln w="22225" cap="rnd"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g26a83dd5ad9_0_18"/>
          <p:cNvSpPr/>
          <p:nvPr/>
        </p:nvSpPr>
        <p:spPr>
          <a:xfrm>
            <a:off x="6832975" y="5331097"/>
            <a:ext cx="1266600" cy="1124100"/>
          </a:xfrm>
          <a:prstGeom prst="rect">
            <a:avLst/>
          </a:prstGeom>
          <a:blipFill rotWithShape="1">
            <a:blip r:embed="rId7">
              <a:alphaModFix/>
            </a:blip>
            <a:stretch>
              <a:fillRect/>
            </a:stretch>
          </a:blipFill>
          <a:ln w="22225" cap="rnd"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08" name="Google Shape;608;g26a83dd5ad9_0_18"/>
          <p:cNvPicPr preferRelativeResize="0"/>
          <p:nvPr/>
        </p:nvPicPr>
        <p:blipFill rotWithShape="1">
          <a:blip r:embed="rId8">
            <a:alphaModFix/>
          </a:blip>
          <a:srcRect/>
          <a:stretch/>
        </p:blipFill>
        <p:spPr>
          <a:xfrm>
            <a:off x="8405350" y="6372225"/>
            <a:ext cx="3752850" cy="485775"/>
          </a:xfrm>
          <a:prstGeom prst="rect">
            <a:avLst/>
          </a:prstGeom>
          <a:noFill/>
          <a:ln>
            <a:noFill/>
          </a:ln>
        </p:spPr>
      </p:pic>
      <p:sp>
        <p:nvSpPr>
          <p:cNvPr id="609" name="Google Shape;609;g26a83dd5ad9_0_18"/>
          <p:cNvSpPr/>
          <p:nvPr/>
        </p:nvSpPr>
        <p:spPr>
          <a:xfrm>
            <a:off x="4053250" y="5331097"/>
            <a:ext cx="1266600" cy="1124100"/>
          </a:xfrm>
          <a:prstGeom prst="rect">
            <a:avLst/>
          </a:prstGeom>
          <a:blipFill rotWithShape="1">
            <a:blip r:embed="rId7">
              <a:alphaModFix/>
            </a:blip>
            <a:stretch>
              <a:fillRect/>
            </a:stretch>
          </a:blipFill>
          <a:ln w="22225" cap="rnd"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 name="Google Shape;610;g26a83dd5ad9_0_18"/>
          <p:cNvSpPr/>
          <p:nvPr/>
        </p:nvSpPr>
        <p:spPr>
          <a:xfrm>
            <a:off x="9612700" y="5331097"/>
            <a:ext cx="1266600" cy="1124100"/>
          </a:xfrm>
          <a:prstGeom prst="rect">
            <a:avLst/>
          </a:prstGeom>
          <a:blipFill rotWithShape="1">
            <a:blip r:embed="rId7">
              <a:alphaModFix/>
            </a:blip>
            <a:stretch>
              <a:fillRect/>
            </a:stretch>
          </a:blipFill>
          <a:ln w="22225" cap="rnd"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7"/>
                                        </p:tgtEl>
                                        <p:attrNameLst>
                                          <p:attrName>style.visibility</p:attrName>
                                        </p:attrNameLst>
                                      </p:cBhvr>
                                      <p:to>
                                        <p:strVal val="visible"/>
                                      </p:to>
                                    </p:set>
                                    <p:animEffect transition="in" filter="fade">
                                      <p:cBhvr>
                                        <p:cTn id="7" dur="1000"/>
                                        <p:tgtEl>
                                          <p:spTgt spid="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5"/>
        <p:cNvGrpSpPr/>
        <p:nvPr/>
      </p:nvGrpSpPr>
      <p:grpSpPr>
        <a:xfrm>
          <a:off x="0" y="0"/>
          <a:ext cx="0" cy="0"/>
          <a:chOff x="0" y="0"/>
          <a:chExt cx="0" cy="0"/>
        </a:xfrm>
      </p:grpSpPr>
      <p:sp>
        <p:nvSpPr>
          <p:cNvPr id="616" name="Google Shape;616;p22"/>
          <p:cNvSpPr/>
          <p:nvPr/>
        </p:nvSpPr>
        <p:spPr>
          <a:xfrm>
            <a:off x="0" y="1"/>
            <a:ext cx="1219199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pic>
        <p:nvPicPr>
          <p:cNvPr id="617" name="Google Shape;617;p22" descr="Digital Numbers"/>
          <p:cNvPicPr preferRelativeResize="0"/>
          <p:nvPr/>
        </p:nvPicPr>
        <p:blipFill rotWithShape="1">
          <a:blip r:embed="rId3">
            <a:alphaModFix/>
          </a:blip>
          <a:srcRect l="2189" r="9640" b="1"/>
          <a:stretch/>
        </p:blipFill>
        <p:spPr>
          <a:xfrm>
            <a:off x="446534" y="723899"/>
            <a:ext cx="7498616" cy="5676901"/>
          </a:xfrm>
          <a:prstGeom prst="rect">
            <a:avLst/>
          </a:prstGeom>
          <a:noFill/>
          <a:ln>
            <a:noFill/>
          </a:ln>
        </p:spPr>
      </p:pic>
      <p:sp>
        <p:nvSpPr>
          <p:cNvPr id="618" name="Google Shape;618;p22"/>
          <p:cNvSpPr/>
          <p:nvPr/>
        </p:nvSpPr>
        <p:spPr>
          <a:xfrm>
            <a:off x="8042147" y="723899"/>
            <a:ext cx="3703320" cy="566666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 name="Google Shape;619;p22"/>
          <p:cNvSpPr txBox="1">
            <a:spLocks noGrp="1"/>
          </p:cNvSpPr>
          <p:nvPr>
            <p:ph type="ctrTitle"/>
          </p:nvPr>
        </p:nvSpPr>
        <p:spPr>
          <a:xfrm>
            <a:off x="8224725" y="2896144"/>
            <a:ext cx="3081600" cy="8661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FFFFFF"/>
              </a:buClr>
              <a:buSzPts val="3600"/>
              <a:buFont typeface="Gill Sans"/>
              <a:buNone/>
            </a:pPr>
            <a:r>
              <a:rPr lang="en-US" sz="4000">
                <a:solidFill>
                  <a:srgbClr val="FFFFFF"/>
                </a:solidFill>
              </a:rPr>
              <a:t>Q &amp; A</a:t>
            </a:r>
            <a:endParaRPr sz="4000"/>
          </a:p>
        </p:txBody>
      </p:sp>
      <p:grpSp>
        <p:nvGrpSpPr>
          <p:cNvPr id="620" name="Google Shape;620;p22"/>
          <p:cNvGrpSpPr/>
          <p:nvPr/>
        </p:nvGrpSpPr>
        <p:grpSpPr>
          <a:xfrm>
            <a:off x="446534" y="453643"/>
            <a:ext cx="11298933" cy="98554"/>
            <a:chOff x="446534" y="453643"/>
            <a:chExt cx="11298933" cy="98554"/>
          </a:xfrm>
        </p:grpSpPr>
        <p:sp>
          <p:nvSpPr>
            <p:cNvPr id="621" name="Google Shape;621;p22"/>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 name="Google Shape;622;p22"/>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 name="Google Shape;623;p22"/>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8"/>
        <p:cNvGrpSpPr/>
        <p:nvPr/>
      </p:nvGrpSpPr>
      <p:grpSpPr>
        <a:xfrm>
          <a:off x="0" y="0"/>
          <a:ext cx="0" cy="0"/>
          <a:chOff x="0" y="0"/>
          <a:chExt cx="0" cy="0"/>
        </a:xfrm>
      </p:grpSpPr>
      <p:sp>
        <p:nvSpPr>
          <p:cNvPr id="629" name="Google Shape;629;g2137bcacc13_0_162"/>
          <p:cNvSpPr/>
          <p:nvPr/>
        </p:nvSpPr>
        <p:spPr>
          <a:xfrm>
            <a:off x="0" y="1"/>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pic>
        <p:nvPicPr>
          <p:cNvPr id="630" name="Google Shape;630;g2137bcacc13_0_162" descr="Digital Numbers"/>
          <p:cNvPicPr preferRelativeResize="0"/>
          <p:nvPr/>
        </p:nvPicPr>
        <p:blipFill rotWithShape="1">
          <a:blip r:embed="rId3">
            <a:alphaModFix/>
          </a:blip>
          <a:srcRect l="2186" r="9644"/>
          <a:stretch/>
        </p:blipFill>
        <p:spPr>
          <a:xfrm>
            <a:off x="446534" y="723899"/>
            <a:ext cx="7498617" cy="5676901"/>
          </a:xfrm>
          <a:prstGeom prst="rect">
            <a:avLst/>
          </a:prstGeom>
          <a:noFill/>
          <a:ln>
            <a:noFill/>
          </a:ln>
        </p:spPr>
      </p:pic>
      <p:sp>
        <p:nvSpPr>
          <p:cNvPr id="631" name="Google Shape;631;g2137bcacc13_0_162"/>
          <p:cNvSpPr/>
          <p:nvPr/>
        </p:nvSpPr>
        <p:spPr>
          <a:xfrm>
            <a:off x="8042147" y="723899"/>
            <a:ext cx="3703200" cy="5666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 name="Google Shape;632;g2137bcacc13_0_162"/>
          <p:cNvSpPr txBox="1">
            <a:spLocks noGrp="1"/>
          </p:cNvSpPr>
          <p:nvPr>
            <p:ph type="ctrTitle"/>
          </p:nvPr>
        </p:nvSpPr>
        <p:spPr>
          <a:xfrm>
            <a:off x="8296275" y="1419226"/>
            <a:ext cx="3081600" cy="17469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FFFFFF"/>
              </a:buClr>
              <a:buSzPts val="3600"/>
              <a:buFont typeface="Gill Sans"/>
              <a:buNone/>
            </a:pPr>
            <a:r>
              <a:rPr lang="en-US">
                <a:solidFill>
                  <a:srgbClr val="FFFFFF"/>
                </a:solidFill>
              </a:rPr>
              <a:t>THANK YOU</a:t>
            </a:r>
            <a:endParaRPr/>
          </a:p>
        </p:txBody>
      </p:sp>
      <p:sp>
        <p:nvSpPr>
          <p:cNvPr id="633" name="Google Shape;633;g2137bcacc13_0_162"/>
          <p:cNvSpPr txBox="1">
            <a:spLocks noGrp="1"/>
          </p:cNvSpPr>
          <p:nvPr>
            <p:ph type="subTitle" idx="1"/>
          </p:nvPr>
        </p:nvSpPr>
        <p:spPr>
          <a:xfrm>
            <a:off x="8296275" y="3505095"/>
            <a:ext cx="3081600" cy="2628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ct val="92000"/>
              <a:buNone/>
            </a:pPr>
            <a:r>
              <a:rPr lang="en-US" sz="2800">
                <a:solidFill>
                  <a:schemeClr val="lt2"/>
                </a:solidFill>
              </a:rPr>
              <a:t>AND</a:t>
            </a:r>
            <a:r>
              <a:rPr lang="en-US" sz="4800">
                <a:solidFill>
                  <a:schemeClr val="lt2"/>
                </a:solidFill>
              </a:rPr>
              <a:t> </a:t>
            </a:r>
            <a:endParaRPr/>
          </a:p>
          <a:p>
            <a:pPr marL="0" lvl="0" indent="0" algn="ctr" rtl="0">
              <a:lnSpc>
                <a:spcPct val="100000"/>
              </a:lnSpc>
              <a:spcBef>
                <a:spcPts val="1560"/>
              </a:spcBef>
              <a:spcAft>
                <a:spcPts val="0"/>
              </a:spcAft>
              <a:buSzPct val="92000"/>
              <a:buNone/>
            </a:pPr>
            <a:r>
              <a:rPr lang="en-US" sz="4800">
                <a:solidFill>
                  <a:schemeClr val="lt2"/>
                </a:solidFill>
              </a:rPr>
              <a:t>GOOD LUCK!</a:t>
            </a:r>
            <a:endParaRPr sz="4800">
              <a:solidFill>
                <a:schemeClr val="lt2"/>
              </a:solidFill>
            </a:endParaRPr>
          </a:p>
          <a:p>
            <a:pPr marL="0" lvl="0" indent="0" algn="ctr" rtl="0">
              <a:lnSpc>
                <a:spcPct val="100000"/>
              </a:lnSpc>
              <a:spcBef>
                <a:spcPts val="1560"/>
              </a:spcBef>
              <a:spcAft>
                <a:spcPts val="0"/>
              </a:spcAft>
              <a:buSzPct val="92000"/>
              <a:buNone/>
            </a:pPr>
            <a:endParaRPr sz="4800">
              <a:solidFill>
                <a:schemeClr val="lt2"/>
              </a:solidFill>
            </a:endParaRPr>
          </a:p>
          <a:p>
            <a:pPr marL="0" lvl="0" indent="0" algn="ctr" rtl="0">
              <a:lnSpc>
                <a:spcPct val="100000"/>
              </a:lnSpc>
              <a:spcBef>
                <a:spcPts val="1560"/>
              </a:spcBef>
              <a:spcAft>
                <a:spcPts val="0"/>
              </a:spcAft>
              <a:buSzPct val="92000"/>
              <a:buNone/>
            </a:pPr>
            <a:endParaRPr sz="4800">
              <a:solidFill>
                <a:schemeClr val="lt2"/>
              </a:solidFill>
            </a:endParaRPr>
          </a:p>
        </p:txBody>
      </p:sp>
      <p:grpSp>
        <p:nvGrpSpPr>
          <p:cNvPr id="634" name="Google Shape;634;g2137bcacc13_0_162"/>
          <p:cNvGrpSpPr/>
          <p:nvPr/>
        </p:nvGrpSpPr>
        <p:grpSpPr>
          <a:xfrm>
            <a:off x="446534" y="453643"/>
            <a:ext cx="11298813" cy="98700"/>
            <a:chOff x="446534" y="453643"/>
            <a:chExt cx="11298813" cy="98700"/>
          </a:xfrm>
        </p:grpSpPr>
        <p:sp>
          <p:nvSpPr>
            <p:cNvPr id="635" name="Google Shape;635;g2137bcacc13_0_162"/>
            <p:cNvSpPr/>
            <p:nvPr/>
          </p:nvSpPr>
          <p:spPr>
            <a:xfrm>
              <a:off x="446534" y="457200"/>
              <a:ext cx="3703200" cy="95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g2137bcacc13_0_162"/>
            <p:cNvSpPr/>
            <p:nvPr/>
          </p:nvSpPr>
          <p:spPr>
            <a:xfrm>
              <a:off x="8042147" y="453643"/>
              <a:ext cx="3703200" cy="98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 name="Google Shape;637;g2137bcacc13_0_162"/>
            <p:cNvSpPr/>
            <p:nvPr/>
          </p:nvSpPr>
          <p:spPr>
            <a:xfrm>
              <a:off x="4241830" y="457200"/>
              <a:ext cx="3703200" cy="915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3"/>
                                        </p:tgtEl>
                                        <p:attrNameLst>
                                          <p:attrName>style.visibility</p:attrName>
                                        </p:attrNameLst>
                                      </p:cBhvr>
                                      <p:to>
                                        <p:strVal val="visible"/>
                                      </p:to>
                                    </p:set>
                                    <p:animEffect transition="in" filter="fade">
                                      <p:cBhvr>
                                        <p:cTn id="7" dur="1000"/>
                                        <p:tgtEl>
                                          <p:spTgt spid="6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4"/>
        <p:cNvGrpSpPr/>
        <p:nvPr/>
      </p:nvGrpSpPr>
      <p:grpSpPr>
        <a:xfrm>
          <a:off x="0" y="0"/>
          <a:ext cx="0" cy="0"/>
          <a:chOff x="0" y="0"/>
          <a:chExt cx="0" cy="0"/>
        </a:xfrm>
      </p:grpSpPr>
      <p:sp>
        <p:nvSpPr>
          <p:cNvPr id="175" name="Google Shape;175;g26a83dd5ad9_0_7"/>
          <p:cNvSpPr txBox="1">
            <a:spLocks noGrp="1"/>
          </p:cNvSpPr>
          <p:nvPr>
            <p:ph type="body" idx="2"/>
          </p:nvPr>
        </p:nvSpPr>
        <p:spPr>
          <a:xfrm>
            <a:off x="6188417" y="2228003"/>
            <a:ext cx="5422500" cy="3633000"/>
          </a:xfrm>
          <a:prstGeom prst="rect">
            <a:avLst/>
          </a:prstGeom>
          <a:noFill/>
          <a:ln>
            <a:noFill/>
          </a:ln>
        </p:spPr>
        <p:txBody>
          <a:bodyPr spcFirstLastPara="1" wrap="square" lIns="91425" tIns="45700" rIns="91425" bIns="45700" anchor="ctr" anchorCtr="0">
            <a:normAutofit/>
          </a:bodyPr>
          <a:lstStyle/>
          <a:p>
            <a:pPr marL="306000" lvl="0" indent="-200844" algn="l" rtl="0">
              <a:lnSpc>
                <a:spcPct val="100000"/>
              </a:lnSpc>
              <a:spcBef>
                <a:spcPts val="0"/>
              </a:spcBef>
              <a:spcAft>
                <a:spcPts val="0"/>
              </a:spcAft>
              <a:buSzPts val="1656"/>
              <a:buNone/>
            </a:pPr>
            <a:endParaRPr dirty="0"/>
          </a:p>
          <a:p>
            <a:pPr marL="306000" lvl="0" indent="-200844" algn="l" rtl="0">
              <a:lnSpc>
                <a:spcPct val="100000"/>
              </a:lnSpc>
              <a:spcBef>
                <a:spcPts val="960"/>
              </a:spcBef>
              <a:spcAft>
                <a:spcPts val="0"/>
              </a:spcAft>
              <a:buSzPts val="1656"/>
              <a:buNone/>
            </a:pPr>
            <a:endParaRPr dirty="0"/>
          </a:p>
          <a:p>
            <a:pPr marL="306000" lvl="0" indent="-200844" algn="l" rtl="0">
              <a:lnSpc>
                <a:spcPct val="100000"/>
              </a:lnSpc>
              <a:spcBef>
                <a:spcPts val="960"/>
              </a:spcBef>
              <a:spcAft>
                <a:spcPts val="0"/>
              </a:spcAft>
              <a:buSzPts val="1656"/>
              <a:buNone/>
            </a:pPr>
            <a:endParaRPr dirty="0"/>
          </a:p>
          <a:p>
            <a:pPr marL="306000" lvl="0" indent="-200844" algn="l" rtl="0">
              <a:lnSpc>
                <a:spcPct val="100000"/>
              </a:lnSpc>
              <a:spcBef>
                <a:spcPts val="960"/>
              </a:spcBef>
              <a:spcAft>
                <a:spcPts val="0"/>
              </a:spcAft>
              <a:buSzPts val="1656"/>
              <a:buNone/>
            </a:pPr>
            <a:endParaRPr dirty="0"/>
          </a:p>
          <a:p>
            <a:pPr marL="306000" lvl="0" indent="-200844" algn="l" rtl="0">
              <a:lnSpc>
                <a:spcPct val="100000"/>
              </a:lnSpc>
              <a:spcBef>
                <a:spcPts val="960"/>
              </a:spcBef>
              <a:spcAft>
                <a:spcPts val="0"/>
              </a:spcAft>
              <a:buSzPts val="1656"/>
              <a:buNone/>
            </a:pPr>
            <a:endParaRPr dirty="0"/>
          </a:p>
          <a:p>
            <a:pPr marL="306000" lvl="0" indent="-200844" algn="l" rtl="0">
              <a:lnSpc>
                <a:spcPct val="100000"/>
              </a:lnSpc>
              <a:spcBef>
                <a:spcPts val="960"/>
              </a:spcBef>
              <a:spcAft>
                <a:spcPts val="0"/>
              </a:spcAft>
              <a:buSzPts val="1656"/>
              <a:buNone/>
            </a:pPr>
            <a:endParaRPr dirty="0"/>
          </a:p>
        </p:txBody>
      </p:sp>
      <p:sp>
        <p:nvSpPr>
          <p:cNvPr id="176" name="Google Shape;176;g26a83dd5ad9_0_7"/>
          <p:cNvSpPr txBox="1">
            <a:spLocks noGrp="1"/>
          </p:cNvSpPr>
          <p:nvPr>
            <p:ph type="body" idx="1"/>
          </p:nvPr>
        </p:nvSpPr>
        <p:spPr>
          <a:xfrm>
            <a:off x="438069" y="2061026"/>
            <a:ext cx="3871500" cy="475500"/>
          </a:xfrm>
          <a:prstGeom prst="rect">
            <a:avLst/>
          </a:prstGeom>
          <a:noFill/>
          <a:ln>
            <a:noFill/>
          </a:ln>
        </p:spPr>
        <p:txBody>
          <a:bodyPr spcFirstLastPara="1" wrap="square" lIns="91425" tIns="45700" rIns="91425" bIns="45700" anchor="ctr" anchorCtr="0">
            <a:normAutofit/>
          </a:bodyPr>
          <a:lstStyle/>
          <a:p>
            <a:pPr marL="306000" lvl="0" indent="-306000" algn="l" rtl="0">
              <a:lnSpc>
                <a:spcPct val="100000"/>
              </a:lnSpc>
              <a:spcBef>
                <a:spcPts val="0"/>
              </a:spcBef>
              <a:spcAft>
                <a:spcPts val="0"/>
              </a:spcAft>
              <a:buSzPts val="1656"/>
              <a:buChar char="◼"/>
            </a:pPr>
            <a:r>
              <a:rPr lang="en-US"/>
              <a:t>https://www.greenplan.gov.sg/</a:t>
            </a:r>
            <a:endParaRPr/>
          </a:p>
        </p:txBody>
      </p:sp>
      <p:sp>
        <p:nvSpPr>
          <p:cNvPr id="177" name="Google Shape;177;g26a83dd5ad9_0_7"/>
          <p:cNvSpPr txBox="1">
            <a:spLocks noGrp="1"/>
          </p:cNvSpPr>
          <p:nvPr>
            <p:ph type="title"/>
          </p:nvPr>
        </p:nvSpPr>
        <p:spPr>
          <a:xfrm>
            <a:off x="581193" y="729658"/>
            <a:ext cx="11029500" cy="9882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en-US" dirty="0"/>
              <a:t>Greening the Red Dot : </a:t>
            </a:r>
            <a:r>
              <a:rPr kumimoji="0" lang="en-US" sz="2800" b="0" i="0" u="none" strike="noStrike" kern="0" cap="none" spc="0" normalizeH="0" baseline="0" noProof="0" dirty="0">
                <a:ln>
                  <a:noFill/>
                </a:ln>
                <a:solidFill>
                  <a:srgbClr val="FFFFFF"/>
                </a:solidFill>
                <a:effectLst/>
                <a:uLnTx/>
                <a:uFillTx/>
                <a:latin typeface="Gill Sans"/>
                <a:ea typeface="Gill Sans"/>
                <a:cs typeface="Gill Sans"/>
                <a:sym typeface="Gill Sans"/>
              </a:rPr>
              <a:t>Building a City in Nature and a Resilient future</a:t>
            </a:r>
            <a:endParaRPr dirty="0"/>
          </a:p>
        </p:txBody>
      </p:sp>
      <p:sp>
        <p:nvSpPr>
          <p:cNvPr id="178" name="Google Shape;178;g26a83dd5ad9_0_7"/>
          <p:cNvSpPr/>
          <p:nvPr/>
        </p:nvSpPr>
        <p:spPr>
          <a:xfrm>
            <a:off x="2377350" y="2652200"/>
            <a:ext cx="7437300" cy="1233300"/>
          </a:xfrm>
          <a:prstGeom prst="roundRect">
            <a:avLst>
              <a:gd name="adj" fmla="val 16667"/>
            </a:avLst>
          </a:prstGeom>
          <a:noFill/>
          <a:ln w="22225"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450" b="1" dirty="0">
                <a:solidFill>
                  <a:srgbClr val="202122"/>
                </a:solidFill>
                <a:highlight>
                  <a:srgbClr val="FFFFFF"/>
                </a:highlight>
              </a:rPr>
              <a:t>How do we incorporate nature into our city</a:t>
            </a:r>
            <a:endParaRPr sz="1000" b="0" i="0" u="none" strike="noStrike" cap="none" dirty="0">
              <a:solidFill>
                <a:srgbClr val="202122"/>
              </a:solidFill>
              <a:highlight>
                <a:srgbClr val="FFFFFF"/>
              </a:highlight>
              <a:latin typeface="Arial"/>
              <a:ea typeface="Arial"/>
              <a:cs typeface="Arial"/>
              <a:sym typeface="Arial"/>
            </a:endParaRPr>
          </a:p>
        </p:txBody>
      </p:sp>
      <p:sp>
        <p:nvSpPr>
          <p:cNvPr id="179" name="Google Shape;179;g26a83dd5ad9_0_7"/>
          <p:cNvSpPr/>
          <p:nvPr/>
        </p:nvSpPr>
        <p:spPr>
          <a:xfrm>
            <a:off x="2377300" y="4819850"/>
            <a:ext cx="7437300" cy="1233300"/>
          </a:xfrm>
          <a:prstGeom prst="roundRect">
            <a:avLst>
              <a:gd name="adj" fmla="val 16667"/>
            </a:avLst>
          </a:prstGeom>
          <a:noFill/>
          <a:ln w="22225"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450" b="1" dirty="0">
                <a:solidFill>
                  <a:srgbClr val="202122"/>
                </a:solidFill>
                <a:highlight>
                  <a:srgbClr val="FFFFFF"/>
                </a:highlight>
              </a:rPr>
              <a:t>How do we build a resilient future?</a:t>
            </a:r>
            <a:endParaRPr sz="1000" b="0" i="0" u="none" strike="noStrike" cap="none" dirty="0">
              <a:solidFill>
                <a:srgbClr val="202122"/>
              </a:solidFill>
              <a:highlight>
                <a:srgbClr val="FFFFFF"/>
              </a:highlight>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4"/>
        <p:cNvGrpSpPr/>
        <p:nvPr/>
      </p:nvGrpSpPr>
      <p:grpSpPr>
        <a:xfrm>
          <a:off x="0" y="0"/>
          <a:ext cx="0" cy="0"/>
          <a:chOff x="0" y="0"/>
          <a:chExt cx="0" cy="0"/>
        </a:xfrm>
      </p:grpSpPr>
      <p:sp>
        <p:nvSpPr>
          <p:cNvPr id="185" name="Google Shape;185;g208d1e2a659_0_0"/>
          <p:cNvSpPr txBox="1">
            <a:spLocks noGrp="1"/>
          </p:cNvSpPr>
          <p:nvPr>
            <p:ph type="body" idx="2"/>
          </p:nvPr>
        </p:nvSpPr>
        <p:spPr>
          <a:xfrm>
            <a:off x="6188417" y="2228003"/>
            <a:ext cx="5422500" cy="3633000"/>
          </a:xfrm>
          <a:prstGeom prst="rect">
            <a:avLst/>
          </a:prstGeom>
          <a:noFill/>
          <a:ln>
            <a:noFill/>
          </a:ln>
        </p:spPr>
        <p:txBody>
          <a:bodyPr spcFirstLastPara="1" wrap="square" lIns="91425" tIns="45700" rIns="91425" bIns="45700" anchor="ctr" anchorCtr="0">
            <a:normAutofit/>
          </a:bodyPr>
          <a:lstStyle/>
          <a:p>
            <a:pPr marL="306000" lvl="0" indent="-200844" algn="l" rtl="0">
              <a:lnSpc>
                <a:spcPct val="100000"/>
              </a:lnSpc>
              <a:spcBef>
                <a:spcPts val="0"/>
              </a:spcBef>
              <a:spcAft>
                <a:spcPts val="0"/>
              </a:spcAft>
              <a:buSzPts val="1656"/>
              <a:buNone/>
            </a:pPr>
            <a:endParaRPr/>
          </a:p>
          <a:p>
            <a:pPr marL="306000" lvl="0" indent="-200844" algn="l" rtl="0">
              <a:lnSpc>
                <a:spcPct val="100000"/>
              </a:lnSpc>
              <a:spcBef>
                <a:spcPts val="960"/>
              </a:spcBef>
              <a:spcAft>
                <a:spcPts val="0"/>
              </a:spcAft>
              <a:buSzPts val="1656"/>
              <a:buNone/>
            </a:pPr>
            <a:endParaRPr/>
          </a:p>
          <a:p>
            <a:pPr marL="306000" lvl="0" indent="-200844" algn="l" rtl="0">
              <a:lnSpc>
                <a:spcPct val="100000"/>
              </a:lnSpc>
              <a:spcBef>
                <a:spcPts val="960"/>
              </a:spcBef>
              <a:spcAft>
                <a:spcPts val="0"/>
              </a:spcAft>
              <a:buSzPts val="1656"/>
              <a:buNone/>
            </a:pPr>
            <a:endParaRPr/>
          </a:p>
          <a:p>
            <a:pPr marL="306000" lvl="0" indent="-200844" algn="l" rtl="0">
              <a:lnSpc>
                <a:spcPct val="100000"/>
              </a:lnSpc>
              <a:spcBef>
                <a:spcPts val="960"/>
              </a:spcBef>
              <a:spcAft>
                <a:spcPts val="0"/>
              </a:spcAft>
              <a:buSzPts val="1656"/>
              <a:buNone/>
            </a:pPr>
            <a:endParaRPr/>
          </a:p>
          <a:p>
            <a:pPr marL="306000" lvl="0" indent="-200844" algn="l" rtl="0">
              <a:lnSpc>
                <a:spcPct val="100000"/>
              </a:lnSpc>
              <a:spcBef>
                <a:spcPts val="960"/>
              </a:spcBef>
              <a:spcAft>
                <a:spcPts val="0"/>
              </a:spcAft>
              <a:buSzPts val="1656"/>
              <a:buNone/>
            </a:pPr>
            <a:endParaRPr/>
          </a:p>
          <a:p>
            <a:pPr marL="306000" lvl="0" indent="-200844" algn="l" rtl="0">
              <a:lnSpc>
                <a:spcPct val="100000"/>
              </a:lnSpc>
              <a:spcBef>
                <a:spcPts val="960"/>
              </a:spcBef>
              <a:spcAft>
                <a:spcPts val="0"/>
              </a:spcAft>
              <a:buSzPts val="1656"/>
              <a:buNone/>
            </a:pPr>
            <a:endParaRPr/>
          </a:p>
        </p:txBody>
      </p:sp>
      <p:sp>
        <p:nvSpPr>
          <p:cNvPr id="186" name="Google Shape;186;g208d1e2a659_0_0"/>
          <p:cNvSpPr txBox="1">
            <a:spLocks noGrp="1"/>
          </p:cNvSpPr>
          <p:nvPr>
            <p:ph type="body" idx="1"/>
          </p:nvPr>
        </p:nvSpPr>
        <p:spPr>
          <a:xfrm>
            <a:off x="438069" y="2061026"/>
            <a:ext cx="3871500" cy="475500"/>
          </a:xfrm>
          <a:prstGeom prst="rect">
            <a:avLst/>
          </a:prstGeom>
          <a:noFill/>
          <a:ln>
            <a:noFill/>
          </a:ln>
        </p:spPr>
        <p:txBody>
          <a:bodyPr spcFirstLastPara="1" wrap="square" lIns="91425" tIns="45700" rIns="91425" bIns="45700" anchor="ctr" anchorCtr="0">
            <a:normAutofit/>
          </a:bodyPr>
          <a:lstStyle/>
          <a:p>
            <a:pPr marL="306000" lvl="0" indent="-306000" algn="l" rtl="0">
              <a:lnSpc>
                <a:spcPct val="100000"/>
              </a:lnSpc>
              <a:spcBef>
                <a:spcPts val="0"/>
              </a:spcBef>
              <a:spcAft>
                <a:spcPts val="0"/>
              </a:spcAft>
              <a:buSzPts val="1656"/>
              <a:buChar char="◼"/>
            </a:pPr>
            <a:r>
              <a:rPr lang="en-US"/>
              <a:t>https://www.greenplan.gov.sg/</a:t>
            </a:r>
            <a:endParaRPr/>
          </a:p>
        </p:txBody>
      </p:sp>
      <p:pic>
        <p:nvPicPr>
          <p:cNvPr id="187" name="Google Shape;187;g208d1e2a659_0_0"/>
          <p:cNvPicPr preferRelativeResize="0"/>
          <p:nvPr/>
        </p:nvPicPr>
        <p:blipFill rotWithShape="1">
          <a:blip r:embed="rId3">
            <a:alphaModFix/>
          </a:blip>
          <a:srcRect/>
          <a:stretch/>
        </p:blipFill>
        <p:spPr>
          <a:xfrm>
            <a:off x="438068" y="2536466"/>
            <a:ext cx="11313961" cy="4003568"/>
          </a:xfrm>
          <a:prstGeom prst="rect">
            <a:avLst/>
          </a:prstGeom>
          <a:noFill/>
          <a:ln>
            <a:noFill/>
          </a:ln>
        </p:spPr>
      </p:pic>
      <p:sp>
        <p:nvSpPr>
          <p:cNvPr id="188" name="Google Shape;188;g208d1e2a659_0_0"/>
          <p:cNvSpPr txBox="1">
            <a:spLocks noGrp="1"/>
          </p:cNvSpPr>
          <p:nvPr>
            <p:ph type="title"/>
          </p:nvPr>
        </p:nvSpPr>
        <p:spPr>
          <a:xfrm>
            <a:off x="581193" y="729658"/>
            <a:ext cx="11029500" cy="9882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en-US" dirty="0"/>
              <a:t>Greening the Red Dot : </a:t>
            </a:r>
            <a:r>
              <a:rPr kumimoji="0" lang="en-US" sz="2800" b="0" i="0" u="none" strike="noStrike" kern="0" cap="none" spc="0" normalizeH="0" baseline="0" noProof="0" dirty="0">
                <a:ln>
                  <a:noFill/>
                </a:ln>
                <a:solidFill>
                  <a:srgbClr val="FFFFFF"/>
                </a:solidFill>
                <a:effectLst/>
                <a:uLnTx/>
                <a:uFillTx/>
                <a:latin typeface="Gill Sans"/>
                <a:ea typeface="Gill Sans"/>
                <a:cs typeface="Gill Sans"/>
                <a:sym typeface="Gill Sans"/>
              </a:rPr>
              <a:t>Building a City in Nature and a Resilient future</a:t>
            </a:r>
            <a:endParaRPr dirty="0"/>
          </a:p>
        </p:txBody>
      </p:sp>
      <p:sp>
        <p:nvSpPr>
          <p:cNvPr id="189" name="Google Shape;189;g208d1e2a659_0_0"/>
          <p:cNvSpPr/>
          <p:nvPr/>
        </p:nvSpPr>
        <p:spPr>
          <a:xfrm>
            <a:off x="655084" y="5606472"/>
            <a:ext cx="1201500" cy="940200"/>
          </a:xfrm>
          <a:prstGeom prst="roundRect">
            <a:avLst>
              <a:gd name="adj" fmla="val 16667"/>
            </a:avLst>
          </a:prstGeom>
          <a:noFill/>
          <a:ln w="22225"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5"/>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en-US" dirty="0"/>
              <a:t>Greening the Red Dot : </a:t>
            </a:r>
            <a:r>
              <a:rPr kumimoji="0" lang="en-US" sz="2800" b="0" i="0" u="none" strike="noStrike" kern="0" cap="none" spc="0" normalizeH="0" baseline="0" noProof="0" dirty="0">
                <a:ln>
                  <a:noFill/>
                </a:ln>
                <a:solidFill>
                  <a:srgbClr val="FFFFFF"/>
                </a:solidFill>
                <a:effectLst/>
                <a:uLnTx/>
                <a:uFillTx/>
                <a:latin typeface="Gill Sans"/>
                <a:ea typeface="Gill Sans"/>
                <a:cs typeface="Gill Sans"/>
                <a:sym typeface="Gill Sans"/>
              </a:rPr>
              <a:t>Building a City in Nature and a Resilient future</a:t>
            </a:r>
            <a:endParaRPr dirty="0"/>
          </a:p>
        </p:txBody>
      </p:sp>
      <p:sp>
        <p:nvSpPr>
          <p:cNvPr id="196" name="Google Shape;196;p5"/>
          <p:cNvSpPr txBox="1">
            <a:spLocks noGrp="1"/>
          </p:cNvSpPr>
          <p:nvPr>
            <p:ph type="body" idx="2"/>
          </p:nvPr>
        </p:nvSpPr>
        <p:spPr>
          <a:xfrm>
            <a:off x="6188417" y="2228003"/>
            <a:ext cx="5422392" cy="3633047"/>
          </a:xfrm>
          <a:prstGeom prst="rect">
            <a:avLst/>
          </a:prstGeom>
          <a:noFill/>
          <a:ln>
            <a:noFill/>
          </a:ln>
        </p:spPr>
        <p:txBody>
          <a:bodyPr spcFirstLastPara="1" wrap="square" lIns="91425" tIns="45700" rIns="91425" bIns="45700" anchor="ctr" anchorCtr="0">
            <a:normAutofit/>
          </a:bodyPr>
          <a:lstStyle/>
          <a:p>
            <a:pPr marL="306000" lvl="0" indent="-200844" algn="l" rtl="0">
              <a:lnSpc>
                <a:spcPct val="100000"/>
              </a:lnSpc>
              <a:spcBef>
                <a:spcPts val="0"/>
              </a:spcBef>
              <a:spcAft>
                <a:spcPts val="0"/>
              </a:spcAft>
              <a:buSzPts val="1656"/>
              <a:buNone/>
            </a:pPr>
            <a:endParaRPr/>
          </a:p>
          <a:p>
            <a:pPr marL="306000" lvl="0" indent="-200844" algn="l" rtl="0">
              <a:lnSpc>
                <a:spcPct val="100000"/>
              </a:lnSpc>
              <a:spcBef>
                <a:spcPts val="960"/>
              </a:spcBef>
              <a:spcAft>
                <a:spcPts val="0"/>
              </a:spcAft>
              <a:buSzPts val="1656"/>
              <a:buNone/>
            </a:pPr>
            <a:endParaRPr/>
          </a:p>
          <a:p>
            <a:pPr marL="306000" lvl="0" indent="-200844" algn="l" rtl="0">
              <a:lnSpc>
                <a:spcPct val="100000"/>
              </a:lnSpc>
              <a:spcBef>
                <a:spcPts val="960"/>
              </a:spcBef>
              <a:spcAft>
                <a:spcPts val="0"/>
              </a:spcAft>
              <a:buSzPts val="1656"/>
              <a:buNone/>
            </a:pPr>
            <a:endParaRPr/>
          </a:p>
          <a:p>
            <a:pPr marL="306000" lvl="0" indent="-200844" algn="l" rtl="0">
              <a:lnSpc>
                <a:spcPct val="100000"/>
              </a:lnSpc>
              <a:spcBef>
                <a:spcPts val="960"/>
              </a:spcBef>
              <a:spcAft>
                <a:spcPts val="0"/>
              </a:spcAft>
              <a:buSzPts val="1656"/>
              <a:buNone/>
            </a:pPr>
            <a:endParaRPr/>
          </a:p>
          <a:p>
            <a:pPr marL="306000" lvl="0" indent="-200844" algn="l" rtl="0">
              <a:lnSpc>
                <a:spcPct val="100000"/>
              </a:lnSpc>
              <a:spcBef>
                <a:spcPts val="960"/>
              </a:spcBef>
              <a:spcAft>
                <a:spcPts val="0"/>
              </a:spcAft>
              <a:buSzPts val="1656"/>
              <a:buNone/>
            </a:pPr>
            <a:endParaRPr/>
          </a:p>
          <a:p>
            <a:pPr marL="306000" lvl="0" indent="-200844" algn="l" rtl="0">
              <a:lnSpc>
                <a:spcPct val="100000"/>
              </a:lnSpc>
              <a:spcBef>
                <a:spcPts val="960"/>
              </a:spcBef>
              <a:spcAft>
                <a:spcPts val="0"/>
              </a:spcAft>
              <a:buSzPts val="1656"/>
              <a:buNone/>
            </a:pPr>
            <a:endParaRPr/>
          </a:p>
        </p:txBody>
      </p:sp>
      <p:sp>
        <p:nvSpPr>
          <p:cNvPr id="197" name="Google Shape;197;p5"/>
          <p:cNvSpPr txBox="1">
            <a:spLocks noGrp="1"/>
          </p:cNvSpPr>
          <p:nvPr>
            <p:ph type="body" idx="1"/>
          </p:nvPr>
        </p:nvSpPr>
        <p:spPr>
          <a:xfrm>
            <a:off x="438069" y="2061026"/>
            <a:ext cx="3871537" cy="475440"/>
          </a:xfrm>
          <a:prstGeom prst="rect">
            <a:avLst/>
          </a:prstGeom>
          <a:noFill/>
          <a:ln>
            <a:noFill/>
          </a:ln>
        </p:spPr>
        <p:txBody>
          <a:bodyPr spcFirstLastPara="1" wrap="square" lIns="91425" tIns="45700" rIns="91425" bIns="45700" anchor="ctr" anchorCtr="0">
            <a:normAutofit/>
          </a:bodyPr>
          <a:lstStyle/>
          <a:p>
            <a:pPr marL="306000" lvl="0" indent="-306000" algn="l" rtl="0">
              <a:lnSpc>
                <a:spcPct val="100000"/>
              </a:lnSpc>
              <a:spcBef>
                <a:spcPts val="0"/>
              </a:spcBef>
              <a:spcAft>
                <a:spcPts val="0"/>
              </a:spcAft>
              <a:buSzPts val="1656"/>
              <a:buChar char="◼"/>
            </a:pPr>
            <a:r>
              <a:rPr lang="en-US"/>
              <a:t>https://www.greenplan.gov.sg/</a:t>
            </a:r>
            <a:endParaRPr/>
          </a:p>
        </p:txBody>
      </p:sp>
      <p:pic>
        <p:nvPicPr>
          <p:cNvPr id="198" name="Google Shape;198;p5"/>
          <p:cNvPicPr preferRelativeResize="0"/>
          <p:nvPr/>
        </p:nvPicPr>
        <p:blipFill rotWithShape="1">
          <a:blip r:embed="rId3">
            <a:alphaModFix/>
          </a:blip>
          <a:srcRect/>
          <a:stretch/>
        </p:blipFill>
        <p:spPr>
          <a:xfrm>
            <a:off x="263718" y="2536466"/>
            <a:ext cx="3474720" cy="4241183"/>
          </a:xfrm>
          <a:prstGeom prst="rect">
            <a:avLst/>
          </a:prstGeom>
          <a:noFill/>
          <a:ln>
            <a:noFill/>
          </a:ln>
        </p:spPr>
      </p:pic>
      <p:sp>
        <p:nvSpPr>
          <p:cNvPr id="199" name="Google Shape;199;p5"/>
          <p:cNvSpPr/>
          <p:nvPr/>
        </p:nvSpPr>
        <p:spPr>
          <a:xfrm>
            <a:off x="796961" y="2729635"/>
            <a:ext cx="2178657" cy="564542"/>
          </a:xfrm>
          <a:prstGeom prst="rect">
            <a:avLst/>
          </a:prstGeom>
          <a:noFill/>
          <a:ln w="22225" cap="rnd"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pic>
        <p:nvPicPr>
          <p:cNvPr id="200" name="Google Shape;200;p5"/>
          <p:cNvPicPr preferRelativeResize="0"/>
          <p:nvPr/>
        </p:nvPicPr>
        <p:blipFill rotWithShape="1">
          <a:blip r:embed="rId4">
            <a:alphaModFix/>
          </a:blip>
          <a:srcRect/>
          <a:stretch/>
        </p:blipFill>
        <p:spPr>
          <a:xfrm>
            <a:off x="4046551" y="2536466"/>
            <a:ext cx="7564258" cy="384048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EF1304-E7A1-FDC7-444C-0E471A41143D}"/>
              </a:ext>
            </a:extLst>
          </p:cNvPr>
          <p:cNvSpPr>
            <a:spLocks noGrp="1"/>
          </p:cNvSpPr>
          <p:nvPr>
            <p:ph type="title"/>
          </p:nvPr>
        </p:nvSpPr>
        <p:spPr>
          <a:xfrm>
            <a:off x="581192" y="625956"/>
            <a:ext cx="11029500" cy="1013700"/>
          </a:xfrm>
        </p:spPr>
        <p:txBody>
          <a:bodyPr wrap="square" anchor="b">
            <a:normAutofit/>
          </a:bodyPr>
          <a:lstStyle/>
          <a:p>
            <a:r>
              <a:rPr lang="en-SG" dirty="0"/>
              <a:t>Building a City In Nature</a:t>
            </a:r>
            <a:endParaRPr lang="en-US" dirty="0"/>
          </a:p>
        </p:txBody>
      </p:sp>
      <p:sp>
        <p:nvSpPr>
          <p:cNvPr id="10" name="Text Placeholder 2">
            <a:extLst>
              <a:ext uri="{FF2B5EF4-FFF2-40B4-BE49-F238E27FC236}">
                <a16:creationId xmlns:a16="http://schemas.microsoft.com/office/drawing/2014/main" id="{7CCBB9CB-DEBD-1D59-CD87-ED4FF554B3F4}"/>
              </a:ext>
            </a:extLst>
          </p:cNvPr>
          <p:cNvSpPr>
            <a:spLocks noGrp="1"/>
          </p:cNvSpPr>
          <p:nvPr>
            <p:ph type="body" idx="1"/>
          </p:nvPr>
        </p:nvSpPr>
        <p:spPr>
          <a:xfrm>
            <a:off x="581192" y="2180495"/>
            <a:ext cx="11029500" cy="4394475"/>
          </a:xfrm>
        </p:spPr>
        <p:txBody>
          <a:bodyPr anchor="t">
            <a:normAutofit fontScale="92500" lnSpcReduction="20000"/>
          </a:bodyPr>
          <a:lstStyle/>
          <a:p>
            <a:pPr marL="466344" indent="-342900">
              <a:buAutoNum type="arabicPeriod"/>
            </a:pPr>
            <a:r>
              <a:rPr lang="en-US" sz="2800" dirty="0"/>
              <a:t>Expand Green Spaces &amp; Urban Forests</a:t>
            </a:r>
          </a:p>
          <a:p>
            <a:pPr marL="466344" indent="-342900">
              <a:buAutoNum type="arabicPeriod"/>
            </a:pPr>
            <a:endParaRPr lang="en-US" dirty="0"/>
          </a:p>
          <a:p>
            <a:pPr>
              <a:buFont typeface="Wingdings" panose="05000000000000000000" pitchFamily="2" charset="2"/>
              <a:buChar char="q"/>
            </a:pPr>
            <a:r>
              <a:rPr lang="en-US" sz="2800" b="1" dirty="0"/>
              <a:t>Plant More Trees</a:t>
            </a:r>
            <a:r>
              <a:rPr lang="en-US" sz="2800" dirty="0"/>
              <a:t> – Increase tree cover along streets, sidewalks, and highways to improve air quality and reduce urban heat.</a:t>
            </a:r>
          </a:p>
          <a:p>
            <a:pPr>
              <a:buFont typeface="Wingdings" panose="05000000000000000000" pitchFamily="2" charset="2"/>
              <a:buChar char="q"/>
            </a:pPr>
            <a:r>
              <a:rPr lang="en-US" sz="2800" b="1" dirty="0"/>
              <a:t>Pocket Parks</a:t>
            </a:r>
            <a:r>
              <a:rPr lang="en-US" sz="2800" dirty="0"/>
              <a:t> – Convert vacant lots and underused spaces into small parks or green plazas.</a:t>
            </a:r>
            <a:br>
              <a:rPr lang="en-US" sz="2800" dirty="0"/>
            </a:br>
            <a:r>
              <a:rPr lang="en-US" sz="2800" dirty="0"/>
              <a:t> </a:t>
            </a:r>
          </a:p>
          <a:p>
            <a:pPr>
              <a:buFont typeface="Wingdings" panose="05000000000000000000" pitchFamily="2" charset="2"/>
              <a:buChar char="q"/>
            </a:pPr>
            <a:r>
              <a:rPr lang="en-US" sz="2800" b="1" dirty="0"/>
              <a:t>Urban Forests</a:t>
            </a:r>
            <a:r>
              <a:rPr lang="en-US" sz="2800" dirty="0"/>
              <a:t> – Use the </a:t>
            </a:r>
            <a:r>
              <a:rPr lang="en-US" sz="2800" b="1" dirty="0"/>
              <a:t>Miyawaki method</a:t>
            </a:r>
            <a:r>
              <a:rPr lang="en-US" sz="2800" dirty="0"/>
              <a:t> to grow dense, native forests in small areas.</a:t>
            </a:r>
            <a:br>
              <a:rPr lang="en-US" sz="2800" dirty="0"/>
            </a:br>
            <a:endParaRPr lang="en-US" sz="2800" dirty="0"/>
          </a:p>
          <a:p>
            <a:pPr>
              <a:buFont typeface="Wingdings" panose="05000000000000000000" pitchFamily="2" charset="2"/>
              <a:buChar char="q"/>
            </a:pPr>
            <a:r>
              <a:rPr lang="en-US" sz="2800" dirty="0"/>
              <a:t> </a:t>
            </a:r>
            <a:r>
              <a:rPr lang="en-US" sz="2800" b="1" dirty="0"/>
              <a:t>Wildlife Corridors</a:t>
            </a:r>
            <a:r>
              <a:rPr lang="en-US" sz="2800" dirty="0"/>
              <a:t> – Connect parks and natural areas to help wildlife move freely.</a:t>
            </a:r>
          </a:p>
          <a:p>
            <a:pPr marL="123444" indent="0">
              <a:buNone/>
            </a:pPr>
            <a:endParaRPr lang="en-US" dirty="0"/>
          </a:p>
        </p:txBody>
      </p:sp>
    </p:spTree>
    <p:extLst>
      <p:ext uri="{BB962C8B-B14F-4D97-AF65-F5344CB8AC3E}">
        <p14:creationId xmlns:p14="http://schemas.microsoft.com/office/powerpoint/2010/main" val="2782114262"/>
      </p:ext>
    </p:extLst>
  </p:cSld>
  <p:clrMapOvr>
    <a:masterClrMapping/>
  </p:clrMapOvr>
</p:sld>
</file>

<file path=ppt/theme/theme1.xml><?xml version="1.0" encoding="utf-8"?>
<a:theme xmlns:a="http://schemas.openxmlformats.org/drawingml/2006/main" name="Dividend">
  <a:themeElements>
    <a:clrScheme name="Dividend">
      <a:dk1>
        <a:srgbClr val="000000"/>
      </a:dk1>
      <a:lt1>
        <a:srgbClr val="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1803</TotalTime>
  <Words>2958</Words>
  <Application>Microsoft Office PowerPoint</Application>
  <PresentationFormat>Widescreen</PresentationFormat>
  <Paragraphs>390</Paragraphs>
  <Slides>55</Slides>
  <Notes>47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Arial</vt:lpstr>
      <vt:lpstr>Gill Sans</vt:lpstr>
      <vt:lpstr>Noto Sans Symbols</vt:lpstr>
      <vt:lpstr>Calibri</vt:lpstr>
      <vt:lpstr>Wingdings</vt:lpstr>
      <vt:lpstr>Dividend</vt:lpstr>
      <vt:lpstr>NPGC3 2025</vt:lpstr>
      <vt:lpstr>NPGC3 2025 To all participating schools in 2024…</vt:lpstr>
      <vt:lpstr>Greening the Red Dot : Building a City in Nature and a Resilient future</vt:lpstr>
      <vt:lpstr>ZOOM MEETING FLOW</vt:lpstr>
      <vt:lpstr>Greening the Red Dot : Building a City in Nature and a Resilient future</vt:lpstr>
      <vt:lpstr>Greening the Red Dot : Building a City in Nature and a Resilient future</vt:lpstr>
      <vt:lpstr>Greening the Red Dot : Building a City in Nature and a Resilient future</vt:lpstr>
      <vt:lpstr>Greening the Red Dot : Building a City in Nature and a Resilient future</vt:lpstr>
      <vt:lpstr>Building a City In Nature</vt:lpstr>
      <vt:lpstr>Building a City In Nature</vt:lpstr>
      <vt:lpstr>Building a City In Nature</vt:lpstr>
      <vt:lpstr>Building a City In Nature</vt:lpstr>
      <vt:lpstr>Building a City In Nature</vt:lpstr>
      <vt:lpstr>Greening the Red Dot : Building a City in Nature and a Resilient future</vt:lpstr>
      <vt:lpstr>Building a Resilient Future</vt:lpstr>
      <vt:lpstr>Building a Resilient Future</vt:lpstr>
      <vt:lpstr>Greening the Red Dot : Building a City in Nature and a Resilient future</vt:lpstr>
      <vt:lpstr>Greening the Red Dot : Building a City in Nature and a Resilient future</vt:lpstr>
      <vt:lpstr>Greening the Red Dot : Building a City in Nature and a Resilient future</vt:lpstr>
      <vt:lpstr>ZOOM MEETING FLOW</vt:lpstr>
      <vt:lpstr>Greening the Red Dot : Building a City in Nature and a Resilient future</vt:lpstr>
      <vt:lpstr>Greening the Red Dot : Building a City in Nature and a Resilient future</vt:lpstr>
      <vt:lpstr>Greening the Red Dot : Building a City in Nature and a Resilient future</vt:lpstr>
      <vt:lpstr>Greening the Red Dot : Building a City in Nature and a Resilient future</vt:lpstr>
      <vt:lpstr>ZOOM MEETING FLOW</vt:lpstr>
      <vt:lpstr>Greening the Red Dot : Building a City in Nature and a Resilient future</vt:lpstr>
      <vt:lpstr>Greening the Red Dot : Building a City in Nature and a Resilient future</vt:lpstr>
      <vt:lpstr>Greening the Red Dot : Building a City in Nature and a Resilient future</vt:lpstr>
      <vt:lpstr>Greening the Red Dot : Building a City in Nature and a Resilient future</vt:lpstr>
      <vt:lpstr>Greening the Red Dot : Building a City in Nature and a Resilient future</vt:lpstr>
      <vt:lpstr>Greening the Red Dot : Building a City in Nature and a Resilient future</vt:lpstr>
      <vt:lpstr>Greening the Red Dot : Building a City in Nature and a Resilient future</vt:lpstr>
      <vt:lpstr>Greening the Red Dot : Building a City in Nature and a Resilient future</vt:lpstr>
      <vt:lpstr>Greening the Red Dot : Building a City in Nature and a Resilient future</vt:lpstr>
      <vt:lpstr>Greening the Red Dot : Building a City in Nature and a Resilient future</vt:lpstr>
      <vt:lpstr>Greening the Red Dot : Building a City in Nature and a Resilient future</vt:lpstr>
      <vt:lpstr>Greening the Red Dot : Building a City in Nature and a Resilient future</vt:lpstr>
      <vt:lpstr>Greening the Red Dot : Building a City in Nature and a Resilient future</vt:lpstr>
      <vt:lpstr>Greening the Red Dot : Building a City in Nature and a Resilient future</vt:lpstr>
      <vt:lpstr>Greening the Red Dot : Building a City in Nature and a Resilient future</vt:lpstr>
      <vt:lpstr>On-Site presentation</vt:lpstr>
      <vt:lpstr>On-Site presentation</vt:lpstr>
      <vt:lpstr>Best Booth Award (audience voting)</vt:lpstr>
      <vt:lpstr>Booth Presentation (external judges)</vt:lpstr>
      <vt:lpstr>Rubrics for booth decoration</vt:lpstr>
      <vt:lpstr>Oral presentation</vt:lpstr>
      <vt:lpstr> Rubrics for presentation: </vt:lpstr>
      <vt:lpstr>Greening the Red Dot : Building a City in Nature and a Resilient future</vt:lpstr>
      <vt:lpstr>Greening the Red Dot : Building a City in Nature and a Resilient future</vt:lpstr>
      <vt:lpstr>ZOOM MEETING FLOW</vt:lpstr>
      <vt:lpstr>Important dates</vt:lpstr>
      <vt:lpstr>Greening the Red Dot : Building a City in Nature and a Resilient future</vt:lpstr>
      <vt:lpstr>ZOOM MEETING FLOW</vt:lpstr>
      <vt:lpstr>Q &amp; A</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Yvonne Tung Wai Ling</dc:creator>
  <cp:lastModifiedBy>Yvonne Tung Wai Ling (SCHOOLS)</cp:lastModifiedBy>
  <cp:revision>11</cp:revision>
  <dcterms:created xsi:type="dcterms:W3CDTF">2022-04-11T01:34:40Z</dcterms:created>
  <dcterms:modified xsi:type="dcterms:W3CDTF">2025-03-13T07:14:23Z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SIP_Label_0082349b-44e6-4fa1-bcb4-3271d394a4e6_Enabled">
    <vt:lpwstr>true</vt:lpwstr>
  </property>
  <property fmtid="{D5CDD505-2E9C-101B-9397-08002B2CF9AE}" pid="4" name="MSIP_Label_0082349b-44e6-4fa1-bcb4-3271d394a4e6_SetDate">
    <vt:lpwstr>2025-03-10T03:38:52Z</vt:lpwstr>
  </property>
  <property fmtid="{D5CDD505-2E9C-101B-9397-08002B2CF9AE}" pid="5" name="MSIP_Label_0082349b-44e6-4fa1-bcb4-3271d394a4e6_Method">
    <vt:lpwstr>Privileged</vt:lpwstr>
  </property>
  <property fmtid="{D5CDD505-2E9C-101B-9397-08002B2CF9AE}" pid="6" name="MSIP_Label_0082349b-44e6-4fa1-bcb4-3271d394a4e6_Name">
    <vt:lpwstr>NON-SENSITIVE_0</vt:lpwstr>
  </property>
  <property fmtid="{D5CDD505-2E9C-101B-9397-08002B2CF9AE}" pid="7" name="MSIP_Label_0082349b-44e6-4fa1-bcb4-3271d394a4e6_SiteId">
    <vt:lpwstr>6590cdd4-8337-4198-bacc-47645c4a4d4d</vt:lpwstr>
  </property>
  <property fmtid="{D5CDD505-2E9C-101B-9397-08002B2CF9AE}" pid="8" name="MSIP_Label_0082349b-44e6-4fa1-bcb4-3271d394a4e6_ActionId">
    <vt:lpwstr>7c8dbf92-a7b1-4e47-baf2-e1e5701b6d37</vt:lpwstr>
  </property>
  <property fmtid="{D5CDD505-2E9C-101B-9397-08002B2CF9AE}" pid="9" name="MSIP_Label_0082349b-44e6-4fa1-bcb4-3271d394a4e6_ContentBits">
    <vt:lpwstr>0</vt:lpwstr>
  </property>
  <property fmtid="{D5CDD505-2E9C-101B-9397-08002B2CF9AE}" pid="10" name="MSIP_Label_0082349b-44e6-4fa1-bcb4-3271d394a4e6_Tag">
    <vt:lpwstr>10, 0, 1, 1</vt:lpwstr>
  </property>
</Properties>
</file>